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0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8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78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516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18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50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18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06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1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4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8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8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9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0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0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766FC-3611-4C6F-A9F2-E386EBB0E765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84BB9-5374-4857-A61C-31B038FD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58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EE1F3-BFFE-472B-83FA-C89570300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346" y="2235200"/>
            <a:ext cx="7773308" cy="2387600"/>
          </a:xfrm>
        </p:spPr>
        <p:txBody>
          <a:bodyPr anchor="ctr"/>
          <a:lstStyle/>
          <a:p>
            <a:r>
              <a:rPr lang="en-US" dirty="0">
                <a:ln>
                  <a:solidFill>
                    <a:sysClr val="windowText" lastClr="000000"/>
                  </a:solidFill>
                </a:ln>
              </a:rPr>
              <a:t>Faithful attitudes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AFA7CA-92CA-467E-ACBE-7A78C4561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347" y="6199463"/>
            <a:ext cx="7773308" cy="459297"/>
          </a:xfrm>
        </p:spPr>
        <p:txBody>
          <a:bodyPr anchor="b">
            <a:normAutofit fontScale="92500"/>
          </a:bodyPr>
          <a:lstStyle/>
          <a:p>
            <a:r>
              <a:rPr lang="en-US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424972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5558F-E21A-475F-9B97-D3635251C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156596"/>
            <a:ext cx="7765321" cy="1326321"/>
          </a:xfrm>
        </p:spPr>
        <p:txBody>
          <a:bodyPr/>
          <a:lstStyle/>
          <a:p>
            <a:pPr algn="l"/>
            <a:r>
              <a:rPr lang="en-US" dirty="0"/>
              <a:t>Faithful attitudes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74A7A-4D97-4C58-8F15-6CA66A8FA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482917"/>
            <a:ext cx="7765322" cy="51192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Determination. </a:t>
            </a:r>
            <a:r>
              <a:rPr lang="en-US" sz="3200" dirty="0">
                <a:solidFill>
                  <a:srgbClr val="FFFF00"/>
                </a:solidFill>
              </a:rPr>
              <a:t>Dan. 1:8; Ez. 7:10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Commitment. </a:t>
            </a:r>
            <a:r>
              <a:rPr lang="en-US" sz="3200" dirty="0">
                <a:solidFill>
                  <a:srgbClr val="FFFF00"/>
                </a:solidFill>
              </a:rPr>
              <a:t>Acts 17:11-12; 2 Tim. 4:7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Humility. </a:t>
            </a:r>
            <a:r>
              <a:rPr lang="en-US" sz="3200" dirty="0">
                <a:solidFill>
                  <a:srgbClr val="FFFF00"/>
                </a:solidFill>
              </a:rPr>
              <a:t>Eccl. 5:1-2; 1 Pet. 3:3-4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Duty. </a:t>
            </a:r>
            <a:r>
              <a:rPr lang="en-US" sz="3200" dirty="0">
                <a:solidFill>
                  <a:srgbClr val="FFFF00"/>
                </a:solidFill>
              </a:rPr>
              <a:t>1 Peter 3:9-10; Matt. 25:14-30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Attentiveness.                                               </a:t>
            </a:r>
            <a:r>
              <a:rPr lang="en-US" sz="3200" dirty="0">
                <a:solidFill>
                  <a:srgbClr val="FFFF00"/>
                </a:solidFill>
              </a:rPr>
              <a:t>Heb. 2:1; 1 Tim. 4:16; 1 Cor. 9:27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Perseverance. </a:t>
            </a:r>
            <a:r>
              <a:rPr lang="en-US" sz="3200" dirty="0">
                <a:solidFill>
                  <a:srgbClr val="FFFF00"/>
                </a:solidFill>
              </a:rPr>
              <a:t>Jas. 1:2-4, 12; Rev. 2:10</a:t>
            </a:r>
          </a:p>
        </p:txBody>
      </p:sp>
    </p:spTree>
    <p:extLst>
      <p:ext uri="{BB962C8B-B14F-4D97-AF65-F5344CB8AC3E}">
        <p14:creationId xmlns:p14="http://schemas.microsoft.com/office/powerpoint/2010/main" val="85847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8</TotalTime>
  <Words>70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Bookman Old Style</vt:lpstr>
      <vt:lpstr>Rockwell</vt:lpstr>
      <vt:lpstr>Damask</vt:lpstr>
      <vt:lpstr>Faithful attitudes</vt:lpstr>
      <vt:lpstr>Faithful attitudes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Faithful attitudes</dc:title>
  <dc:creator>Brenden Ashby</dc:creator>
  <cp:lastModifiedBy>Brenden Ashby</cp:lastModifiedBy>
  <cp:revision>2</cp:revision>
  <dcterms:created xsi:type="dcterms:W3CDTF">2021-05-30T04:17:55Z</dcterms:created>
  <dcterms:modified xsi:type="dcterms:W3CDTF">2021-05-30T04:26:05Z</dcterms:modified>
</cp:coreProperties>
</file>