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CE52B-2C2D-43FF-AE8D-AD5C01DAD4C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2282-6E80-4871-8EB4-989541E73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7B14-77DC-4019-9B08-8517CDFA3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US" dirty="0"/>
              <a:t>Practical peacemaking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46D19-C103-4CE7-8654-1E41D8B67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751848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Matthew 5:9</a:t>
            </a:r>
          </a:p>
        </p:txBody>
      </p:sp>
    </p:spTree>
    <p:extLst>
      <p:ext uri="{BB962C8B-B14F-4D97-AF65-F5344CB8AC3E}">
        <p14:creationId xmlns:p14="http://schemas.microsoft.com/office/powerpoint/2010/main" val="121071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ECCD5A-4E70-4EFD-8584-CE452D2C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08B4-4543-4082-ADEF-0BE4485C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51003"/>
            <a:ext cx="7765321" cy="1166069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Practical peacemaking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Matt. 5:9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527C-896D-4369-BCEA-48C01AD8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317071"/>
            <a:ext cx="8072761" cy="5092117"/>
          </a:xfrm>
        </p:spPr>
        <p:txBody>
          <a:bodyPr>
            <a:normAutofit/>
          </a:bodyPr>
          <a:lstStyle/>
          <a:p>
            <a:r>
              <a:rPr lang="en-US" sz="3200" b="1" dirty="0"/>
              <a:t>God’s Way to Peace:</a:t>
            </a:r>
          </a:p>
          <a:p>
            <a:pPr lvl="1"/>
            <a:r>
              <a:rPr lang="en-US" sz="3000" b="1" dirty="0"/>
              <a:t>“Speak softly and carry a big stick; you’ll go far.” – T. Roosevelt.</a:t>
            </a:r>
          </a:p>
          <a:p>
            <a:pPr lvl="1"/>
            <a:r>
              <a:rPr lang="en-US" sz="3000" b="1" dirty="0"/>
              <a:t>“we maintain peace through our strength; weakness only invites aggression.” – R. Reagan.</a:t>
            </a:r>
          </a:p>
          <a:p>
            <a:pPr lvl="1"/>
            <a:r>
              <a:rPr lang="en-US" sz="3000" b="1" dirty="0"/>
              <a:t>Not peace through strength but peace through humility. </a:t>
            </a:r>
            <a:r>
              <a:rPr lang="en-US" sz="3000" b="1" dirty="0">
                <a:solidFill>
                  <a:srgbClr val="FFFF00"/>
                </a:solidFill>
              </a:rPr>
              <a:t>Matt. 5:3, 5, 9</a:t>
            </a:r>
          </a:p>
        </p:txBody>
      </p:sp>
    </p:spTree>
    <p:extLst>
      <p:ext uri="{BB962C8B-B14F-4D97-AF65-F5344CB8AC3E}">
        <p14:creationId xmlns:p14="http://schemas.microsoft.com/office/powerpoint/2010/main" val="280963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08B4-4543-4082-ADEF-0BE4485C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51003"/>
            <a:ext cx="7765321" cy="1166069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Practical peacemaking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Matt. 5:9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527C-896D-4369-BCEA-48C01AD8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317071"/>
            <a:ext cx="8106317" cy="5092117"/>
          </a:xfrm>
        </p:spPr>
        <p:txBody>
          <a:bodyPr>
            <a:normAutofit/>
          </a:bodyPr>
          <a:lstStyle/>
          <a:p>
            <a:r>
              <a:rPr lang="en-US" sz="3200" b="1" dirty="0"/>
              <a:t>Abigail, A Woman of Good Understanding: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</a:rPr>
              <a:t>1 Sam. 25:18-35.</a:t>
            </a:r>
          </a:p>
          <a:p>
            <a:pPr lvl="1"/>
            <a:r>
              <a:rPr lang="en-US" sz="3000" b="1" dirty="0"/>
              <a:t>Peace not through strength but humility and self-sacrifice.</a:t>
            </a:r>
          </a:p>
          <a:p>
            <a:pPr lvl="1"/>
            <a:r>
              <a:rPr lang="en-US" sz="3000" b="1" dirty="0"/>
              <a:t>David recognized this way of peace as having come from God. </a:t>
            </a:r>
            <a:r>
              <a:rPr lang="en-US" sz="3000" b="1" dirty="0">
                <a:solidFill>
                  <a:srgbClr val="FFFF00"/>
                </a:solidFill>
              </a:rPr>
              <a:t>v.33.</a:t>
            </a:r>
          </a:p>
        </p:txBody>
      </p:sp>
    </p:spTree>
    <p:extLst>
      <p:ext uri="{BB962C8B-B14F-4D97-AF65-F5344CB8AC3E}">
        <p14:creationId xmlns:p14="http://schemas.microsoft.com/office/powerpoint/2010/main" val="183881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08B4-4543-4082-ADEF-0BE4485C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151003"/>
            <a:ext cx="8157053" cy="1166069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Practical peacemaking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Matt. 5:9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527C-896D-4369-BCEA-48C01AD8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317071"/>
            <a:ext cx="8598715" cy="5092117"/>
          </a:xfrm>
        </p:spPr>
        <p:txBody>
          <a:bodyPr>
            <a:normAutofit/>
          </a:bodyPr>
          <a:lstStyle/>
          <a:p>
            <a:r>
              <a:rPr lang="en-US" sz="3200" b="1" dirty="0"/>
              <a:t>What Peacemaking Is:</a:t>
            </a:r>
          </a:p>
          <a:p>
            <a:pPr lvl="1"/>
            <a:r>
              <a:rPr lang="en-US" sz="3000" b="1" dirty="0"/>
              <a:t>Peace is not the absence of hostility at all costs but avoiding vengeance at all costs. </a:t>
            </a:r>
            <a:r>
              <a:rPr lang="en-US" sz="3000" b="1" dirty="0">
                <a:solidFill>
                  <a:srgbClr val="FFFF00"/>
                </a:solidFill>
              </a:rPr>
              <a:t>Eccl. 3; Matt. 10:34-36; Rom. 12:18-19</a:t>
            </a:r>
          </a:p>
          <a:p>
            <a:pPr lvl="1"/>
            <a:r>
              <a:rPr lang="en-US" sz="3000" b="1" dirty="0"/>
              <a:t>Peace is not the absence of suffering or persecution. </a:t>
            </a:r>
            <a:r>
              <a:rPr lang="en-US" sz="3000" b="1" dirty="0">
                <a:solidFill>
                  <a:srgbClr val="FFFF00"/>
                </a:solidFill>
              </a:rPr>
              <a:t>Matt. 5:10-11</a:t>
            </a:r>
          </a:p>
          <a:p>
            <a:pPr lvl="1"/>
            <a:r>
              <a:rPr lang="en-US" sz="3000" b="1" dirty="0"/>
              <a:t>Peace </a:t>
            </a:r>
            <a:r>
              <a:rPr lang="en-US" sz="3000" b="1" i="1" dirty="0"/>
              <a:t>is</a:t>
            </a:r>
            <a:r>
              <a:rPr lang="en-US" sz="3000" b="1" dirty="0"/>
              <a:t> the very essence of godly wisdom. </a:t>
            </a:r>
            <a:r>
              <a:rPr lang="en-US" sz="3000" b="1" dirty="0">
                <a:solidFill>
                  <a:srgbClr val="FFFF00"/>
                </a:solidFill>
              </a:rPr>
              <a:t>Jas. 3:13-18</a:t>
            </a:r>
          </a:p>
        </p:txBody>
      </p:sp>
    </p:spTree>
    <p:extLst>
      <p:ext uri="{BB962C8B-B14F-4D97-AF65-F5344CB8AC3E}">
        <p14:creationId xmlns:p14="http://schemas.microsoft.com/office/powerpoint/2010/main" val="14509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08B4-4543-4082-ADEF-0BE4485C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151003"/>
            <a:ext cx="8157053" cy="1166069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Practical peacemaking</a:t>
            </a:r>
            <a:br>
              <a:rPr lang="en-US" dirty="0">
                <a:ln>
                  <a:solidFill>
                    <a:sysClr val="windowText" lastClr="000000"/>
                  </a:solidFill>
                </a:ln>
              </a:rPr>
            </a:b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Matt. 5:9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527C-896D-4369-BCEA-48C01AD8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317071"/>
            <a:ext cx="8825218" cy="5092117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Practical Peacemaking: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The world needs our </a:t>
            </a:r>
            <a:r>
              <a:rPr lang="en-US" sz="3000" b="1" u="sng" dirty="0"/>
              <a:t>gospel</a:t>
            </a:r>
            <a:r>
              <a:rPr lang="en-US" sz="3000" b="1" dirty="0"/>
              <a:t> not our sword. </a:t>
            </a:r>
            <a:r>
              <a:rPr lang="en-US" sz="3000" b="1" dirty="0">
                <a:solidFill>
                  <a:srgbClr val="FFFF00"/>
                </a:solidFill>
              </a:rPr>
              <a:t>Lk. 9:51-56; (Jn. 18:4-11); Matt. 5:11-12.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We need to strive to be a Steven and not a Saul.                                                                               </a:t>
            </a:r>
            <a:r>
              <a:rPr lang="en-US" sz="3000" b="1" dirty="0">
                <a:solidFill>
                  <a:srgbClr val="FFFF00"/>
                </a:solidFill>
              </a:rPr>
              <a:t>Acts 7:54-60;  (Acts 8:1); 7:40; Rom. 12:14-21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We need to be contrite when wronged and quiet in anger.                                                        </a:t>
            </a:r>
            <a:r>
              <a:rPr lang="en-US" sz="3000" b="1" dirty="0">
                <a:solidFill>
                  <a:srgbClr val="FFFF00"/>
                </a:solidFill>
              </a:rPr>
              <a:t>1 Cor. 13:5b; Eph. 4:26; Jas. 1:19-20</a:t>
            </a:r>
          </a:p>
        </p:txBody>
      </p:sp>
    </p:spTree>
    <p:extLst>
      <p:ext uri="{BB962C8B-B14F-4D97-AF65-F5344CB8AC3E}">
        <p14:creationId xmlns:p14="http://schemas.microsoft.com/office/powerpoint/2010/main" val="159675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27</TotalTime>
  <Words>254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Practical peacemaking</vt:lpstr>
      <vt:lpstr>PowerPoint Presentation</vt:lpstr>
      <vt:lpstr>Practical peacemaking Matt. 5:9</vt:lpstr>
      <vt:lpstr>Practical peacemaking Matt. 5:9</vt:lpstr>
      <vt:lpstr>Practical peacemaking Matt. 5:9</vt:lpstr>
      <vt:lpstr>Practical peacemaking Matt. 5:9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peacemaking</dc:title>
  <dc:creator>Brenden Ashby</dc:creator>
  <cp:lastModifiedBy>Brenden Ashby</cp:lastModifiedBy>
  <cp:revision>3</cp:revision>
  <dcterms:created xsi:type="dcterms:W3CDTF">2021-09-19T04:01:12Z</dcterms:created>
  <dcterms:modified xsi:type="dcterms:W3CDTF">2021-09-19T04:28:34Z</dcterms:modified>
</cp:coreProperties>
</file>