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88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5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39891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3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4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208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2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0BE4DA-12A2-4FB5-A5AE-FB7CA061E36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10044E-57C5-492C-8DBB-452906B5CC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247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9453AC2-8882-459A-8985-3E24DD42A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4543" y="0"/>
            <a:ext cx="11967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n open book on a table&#10;&#10;Description automatically generated with medium confidence">
            <a:extLst>
              <a:ext uri="{FF2B5EF4-FFF2-40B4-BE49-F238E27FC236}">
                <a16:creationId xmlns:a16="http://schemas.microsoft.com/office/drawing/2014/main" id="{216982E9-837C-4AF6-BCF5-0DDA272C57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" r="612" b="1"/>
          <a:stretch/>
        </p:blipFill>
        <p:spPr>
          <a:xfrm>
            <a:off x="264543" y="10"/>
            <a:ext cx="1196771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93A6C0-83C2-414F-8D09-17D035584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>
            <a:normAutofit/>
          </a:bodyPr>
          <a:lstStyle/>
          <a:p>
            <a:r>
              <a:rPr lang="en-US" sz="8000" dirty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</a:rPr>
              <a:t>Devoted to the apostles’ teaching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1DB31-A793-4E05-8977-375717755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0942" y="5863906"/>
            <a:ext cx="9113580" cy="511774"/>
          </a:xfrm>
        </p:spPr>
        <p:txBody>
          <a:bodyPr>
            <a:normAutofit/>
          </a:bodyPr>
          <a:lstStyle/>
          <a:p>
            <a:r>
              <a:rPr lang="en-US" sz="2400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Churchofchristtucson.org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A11FEA-6E98-401C-B708-DA2C95081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454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55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88D6-7FFB-43F6-A1F8-EC16E8DC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635522" cy="1492132"/>
          </a:xfrm>
        </p:spPr>
        <p:txBody>
          <a:bodyPr/>
          <a:lstStyle/>
          <a:p>
            <a:r>
              <a:rPr lang="en-US" dirty="0"/>
              <a:t>Devoted to the apostles’ teaching:</a:t>
            </a:r>
            <a:br>
              <a:rPr lang="en-US" dirty="0"/>
            </a:br>
            <a:r>
              <a:rPr lang="en-US" sz="4000" dirty="0">
                <a:solidFill>
                  <a:srgbClr val="FF0000"/>
                </a:solidFill>
              </a:rPr>
              <a:t>Acts 2:42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732E-941B-4001-9173-918208F9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94731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</a:rPr>
              <a:t>Devoting themselves to the Apostles’ teaching:</a:t>
            </a:r>
          </a:p>
          <a:p>
            <a:pPr lvl="1"/>
            <a:r>
              <a:rPr lang="en-US" sz="3000" b="1" i="1" dirty="0">
                <a:solidFill>
                  <a:schemeClr val="tx1"/>
                </a:solidFill>
              </a:rPr>
              <a:t>“Continually devoting” – </a:t>
            </a:r>
            <a:r>
              <a:rPr lang="en-US" sz="3000" b="1" dirty="0">
                <a:solidFill>
                  <a:schemeClr val="tx1"/>
                </a:solidFill>
              </a:rPr>
              <a:t>Never relaxing or slacking in their care or attention. Same idea expressed in         </a:t>
            </a:r>
            <a:r>
              <a:rPr lang="en-US" sz="3000" b="1" dirty="0">
                <a:solidFill>
                  <a:srgbClr val="FF0000"/>
                </a:solidFill>
              </a:rPr>
              <a:t>1 Timothy 4:13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000" b="1" i="1" dirty="0">
                <a:solidFill>
                  <a:schemeClr val="tx1"/>
                </a:solidFill>
              </a:rPr>
              <a:t>“The Apostles’”</a:t>
            </a:r>
            <a:r>
              <a:rPr lang="en-US" sz="3000" b="1" dirty="0">
                <a:solidFill>
                  <a:schemeClr val="tx1"/>
                </a:solidFill>
              </a:rPr>
              <a:t> – The twelve (</a:t>
            </a:r>
            <a:r>
              <a:rPr lang="en-US" sz="3000" b="1" dirty="0">
                <a:solidFill>
                  <a:srgbClr val="FF0000"/>
                </a:solidFill>
              </a:rPr>
              <a:t>Acts 1:15-26</a:t>
            </a:r>
            <a:r>
              <a:rPr lang="en-US" sz="3000" b="1" dirty="0">
                <a:solidFill>
                  <a:schemeClr val="tx1"/>
                </a:solidFill>
              </a:rPr>
              <a:t>) messengers Christ sent to preach the gospel.</a:t>
            </a:r>
          </a:p>
          <a:p>
            <a:pPr lvl="1"/>
            <a:r>
              <a:rPr lang="en-US" sz="3000" b="1" i="1" dirty="0">
                <a:solidFill>
                  <a:schemeClr val="tx1"/>
                </a:solidFill>
              </a:rPr>
              <a:t>“teaching”</a:t>
            </a:r>
            <a:r>
              <a:rPr lang="en-US" sz="3000" b="1" dirty="0">
                <a:solidFill>
                  <a:schemeClr val="tx1"/>
                </a:solidFill>
              </a:rPr>
              <a:t> – Not the apostles' own ideas but the teaching that Christ gave.</a:t>
            </a:r>
            <a:endParaRPr lang="en-US" sz="3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3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88D6-7FFB-43F6-A1F8-EC16E8DC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635522" cy="1492132"/>
          </a:xfrm>
        </p:spPr>
        <p:txBody>
          <a:bodyPr/>
          <a:lstStyle/>
          <a:p>
            <a:r>
              <a:rPr lang="en-US" dirty="0"/>
              <a:t>Devoted to the apostles’ teaching:</a:t>
            </a:r>
            <a:br>
              <a:rPr lang="en-US" dirty="0"/>
            </a:br>
            <a:r>
              <a:rPr lang="en-US" sz="4000" dirty="0">
                <a:solidFill>
                  <a:srgbClr val="FF0000"/>
                </a:solidFill>
              </a:rPr>
              <a:t>Acts 2:42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732E-941B-4001-9173-918208F9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9473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Our Attitude Toward the Word: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Seek it. </a:t>
            </a:r>
            <a:r>
              <a:rPr lang="en-US" sz="3200" b="1" dirty="0">
                <a:solidFill>
                  <a:srgbClr val="FF0000"/>
                </a:solidFill>
              </a:rPr>
              <a:t>Matthew 7:7-8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Hunger and thirst after it.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Matthew 5:6; 15:32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Be attentive to it.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Nehemiah 8:3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Seek answers from it. </a:t>
            </a:r>
            <a:r>
              <a:rPr lang="en-US" sz="3200" b="1" dirty="0">
                <a:solidFill>
                  <a:srgbClr val="FF0000"/>
                </a:solidFill>
              </a:rPr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355000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88D6-7FFB-43F6-A1F8-EC16E8DC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635522" cy="1492132"/>
          </a:xfrm>
        </p:spPr>
        <p:txBody>
          <a:bodyPr/>
          <a:lstStyle/>
          <a:p>
            <a:r>
              <a:rPr lang="en-US" dirty="0"/>
              <a:t>Devoted to the apostles’ teaching:</a:t>
            </a:r>
            <a:br>
              <a:rPr lang="en-US" dirty="0"/>
            </a:br>
            <a:r>
              <a:rPr lang="en-US" sz="4000" dirty="0">
                <a:solidFill>
                  <a:srgbClr val="FF0000"/>
                </a:solidFill>
              </a:rPr>
              <a:t>Acts 2:42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732E-941B-4001-9173-918208F9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9473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Reasons Why We Should Be Devoted to the Word: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It comes from God.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2 Timothy 3:16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It is the only message that will tell me like it is. </a:t>
            </a:r>
            <a:r>
              <a:rPr lang="en-US" sz="3200" b="1" dirty="0">
                <a:solidFill>
                  <a:srgbClr val="FF0000"/>
                </a:solidFill>
              </a:rPr>
              <a:t>Hebrews 4:12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It is the only message with the power to save.                </a:t>
            </a:r>
            <a:r>
              <a:rPr lang="en-US" sz="3200" b="1" dirty="0">
                <a:solidFill>
                  <a:srgbClr val="FF0000"/>
                </a:solidFill>
              </a:rPr>
              <a:t>John 6:68; Romans 1:16</a:t>
            </a:r>
          </a:p>
        </p:txBody>
      </p:sp>
    </p:spTree>
    <p:extLst>
      <p:ext uri="{BB962C8B-B14F-4D97-AF65-F5344CB8AC3E}">
        <p14:creationId xmlns:p14="http://schemas.microsoft.com/office/powerpoint/2010/main" val="56599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88D6-7FFB-43F6-A1F8-EC16E8DC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635522" cy="1492132"/>
          </a:xfrm>
        </p:spPr>
        <p:txBody>
          <a:bodyPr/>
          <a:lstStyle/>
          <a:p>
            <a:r>
              <a:rPr lang="en-US" dirty="0"/>
              <a:t>Devoted to the apostles’ teaching:</a:t>
            </a:r>
            <a:br>
              <a:rPr lang="en-US" dirty="0"/>
            </a:br>
            <a:r>
              <a:rPr lang="en-US" sz="4000" dirty="0">
                <a:solidFill>
                  <a:srgbClr val="FF0000"/>
                </a:solidFill>
              </a:rPr>
              <a:t>Acts 2:42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732E-941B-4001-9173-918208F9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9473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We Can Show Devotion to the Word: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Ezra 7:10</a:t>
            </a:r>
            <a:r>
              <a:rPr lang="en-US" sz="3200" b="1" dirty="0">
                <a:solidFill>
                  <a:schemeClr val="tx1"/>
                </a:solidFill>
              </a:rPr>
              <a:t>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Study and know it.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John 20:30-31; James 1:21; 2 Timothy 2:15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Practice it.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James 1:22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Teach it.   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Ezra 7:10; Hebrews 5:12</a:t>
            </a:r>
          </a:p>
        </p:txBody>
      </p:sp>
    </p:spTree>
    <p:extLst>
      <p:ext uri="{BB962C8B-B14F-4D97-AF65-F5344CB8AC3E}">
        <p14:creationId xmlns:p14="http://schemas.microsoft.com/office/powerpoint/2010/main" val="37229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</TotalTime>
  <Words>239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Devoted to the apostles’ teaching</vt:lpstr>
      <vt:lpstr>Devoted to the apostles’ teaching: Acts 2:42</vt:lpstr>
      <vt:lpstr>Devoted to the apostles’ teaching: Acts 2:42</vt:lpstr>
      <vt:lpstr>Devoted to the apostles’ teaching: Acts 2:42</vt:lpstr>
      <vt:lpstr>Devoted to the apostles’ teaching: Acts 2:42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Devoted to the apostles teaching</dc:title>
  <dc:creator>Brenden Ashby</dc:creator>
  <cp:lastModifiedBy>Brenden Ashby</cp:lastModifiedBy>
  <cp:revision>6</cp:revision>
  <dcterms:created xsi:type="dcterms:W3CDTF">2021-10-01T00:08:02Z</dcterms:created>
  <dcterms:modified xsi:type="dcterms:W3CDTF">2021-10-11T17:12:32Z</dcterms:modified>
</cp:coreProperties>
</file>