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1112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7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144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6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7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2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3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3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4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84812E0-5E8F-446D-B9AC-42613C89AC1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2C3DF31-DEF9-4D00-8D2C-0AC5BA02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F97EC1-3569-4A79-9DB8-CC79407DF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5" name="Picture 4" descr="A picture containing text, fabric, leather&#10;&#10;Description automatically generated">
            <a:extLst>
              <a:ext uri="{FF2B5EF4-FFF2-40B4-BE49-F238E27FC236}">
                <a16:creationId xmlns:a16="http://schemas.microsoft.com/office/drawing/2014/main" id="{BA29C82C-E8A0-48AF-9F8F-3441C249E7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4" r="-1" b="-1"/>
          <a:stretch/>
        </p:blipFill>
        <p:spPr>
          <a:xfrm>
            <a:off x="899160" y="1"/>
            <a:ext cx="1039368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3E08444-43C3-4332-B02D-F2DBC8C1DB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9160" y="0"/>
            <a:ext cx="10393680" cy="685800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0D725-3D93-4978-8125-43DC6FF98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23331"/>
            <a:ext cx="9418320" cy="3875965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</a:rPr>
              <a:t>The Words of the Preacher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97ED0-2018-40C8-B22D-A2164C8E5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595582"/>
            <a:ext cx="9418320" cy="896658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Churchofchristtucson.org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D848F31-B9E9-4B45-86EB-66A7D70D48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3" y="5397500"/>
            <a:ext cx="2550319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37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ABE0-F4E5-4961-8053-60FBB31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Words of the Preacher:</a:t>
            </a:r>
            <a:br>
              <a:rPr lang="en-US" b="1" dirty="0"/>
            </a:br>
            <a:r>
              <a:rPr lang="en-US" sz="3200" b="1" dirty="0">
                <a:solidFill>
                  <a:srgbClr val="FF0000"/>
                </a:solidFill>
              </a:rPr>
              <a:t>Eccl. 12:9-14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731C-AB7B-41D4-9AC6-FAAB555EB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Taught the People:</a:t>
            </a:r>
          </a:p>
          <a:p>
            <a:pPr marL="2743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“And moreover, because the Preacher was wise, he still taught the people knowledge; yes, he pondered and sought out </a:t>
            </a:r>
            <a:r>
              <a:rPr lang="en-US" sz="32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set in order many proverbs” (</a:t>
            </a:r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Eccl. 12:9</a:t>
            </a: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3200" b="1" dirty="0"/>
              <a:t>4 things we should walk away with from Ecclesiastes:</a:t>
            </a:r>
          </a:p>
        </p:txBody>
      </p:sp>
    </p:spTree>
    <p:extLst>
      <p:ext uri="{BB962C8B-B14F-4D97-AF65-F5344CB8AC3E}">
        <p14:creationId xmlns:p14="http://schemas.microsoft.com/office/powerpoint/2010/main" val="13054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ABE0-F4E5-4961-8053-60FBB31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Words of the Preacher:</a:t>
            </a:r>
            <a:br>
              <a:rPr lang="en-US" b="1" dirty="0"/>
            </a:br>
            <a:r>
              <a:rPr lang="en-US" sz="3200" b="1" dirty="0">
                <a:solidFill>
                  <a:srgbClr val="FF0000"/>
                </a:solidFill>
              </a:rPr>
              <a:t>Eccl. 12:9-14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731C-AB7B-41D4-9AC6-FAAB555EB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Pleasure:</a:t>
            </a:r>
          </a:p>
          <a:p>
            <a:pPr marL="2743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“The Preacher sought to find delightful words and to write words of truth correctly” </a:t>
            </a:r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Eccl. 12:10 </a:t>
            </a: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NASB ’95. </a:t>
            </a:r>
          </a:p>
          <a:p>
            <a:pPr marL="2743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/>
                </a:solidFill>
              </a:rPr>
              <a:t>How does Ecclesiastes bring us pleasure or delight? </a:t>
            </a:r>
            <a:r>
              <a:rPr lang="en-US" sz="3200" b="1" dirty="0">
                <a:solidFill>
                  <a:srgbClr val="FF0000"/>
                </a:solidFill>
              </a:rPr>
              <a:t>Eccl. 5:1;                     Ps. 19:7-10; Eccl. 3:12-13</a:t>
            </a:r>
          </a:p>
        </p:txBody>
      </p:sp>
    </p:spTree>
    <p:extLst>
      <p:ext uri="{BB962C8B-B14F-4D97-AF65-F5344CB8AC3E}">
        <p14:creationId xmlns:p14="http://schemas.microsoft.com/office/powerpoint/2010/main" val="215376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ABE0-F4E5-4961-8053-60FBB31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Words of the Preacher:</a:t>
            </a:r>
            <a:br>
              <a:rPr lang="en-US" b="1" dirty="0"/>
            </a:br>
            <a:r>
              <a:rPr lang="en-US" sz="3200" b="1" dirty="0">
                <a:solidFill>
                  <a:srgbClr val="FF0000"/>
                </a:solidFill>
              </a:rPr>
              <a:t>Eccl. 12:9-14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731C-AB7B-41D4-9AC6-FAAB555EB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Pain:</a:t>
            </a:r>
          </a:p>
          <a:p>
            <a:pPr marL="27432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Eccl. 12:11-12</a:t>
            </a: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 “The words of the wise are like goads, and the words of scholars are like well-driven nails, given by one Shepherd. And further, my son, be admonished by these. Of making many books </a:t>
            </a:r>
            <a:r>
              <a:rPr lang="en-US" sz="3200" b="1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there is</a:t>
            </a: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no end, and much study </a:t>
            </a:r>
            <a:r>
              <a:rPr lang="en-US" sz="3200" b="1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is</a:t>
            </a: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wearisome to the flesh.”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1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ABE0-F4E5-4961-8053-60FBB31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Words of the Preacher:</a:t>
            </a:r>
            <a:br>
              <a:rPr lang="en-US" b="1" dirty="0"/>
            </a:br>
            <a:r>
              <a:rPr lang="en-US" sz="3200" b="1" dirty="0">
                <a:solidFill>
                  <a:srgbClr val="FF0000"/>
                </a:solidFill>
              </a:rPr>
              <a:t>Eccl. 12:9-14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731C-AB7B-41D4-9AC6-FAAB555EB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81000" algn="r"/>
                <a:tab pos="571500" algn="l"/>
              </a:tabLst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Perspective: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“Let us hear the conclusion of the whole matter: Fear God and keep His commandments, for this is man’s all” </a:t>
            </a:r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Eccl. 12:13</a:t>
            </a:r>
            <a:r>
              <a:rPr lang="en-US" sz="3200" b="1" dirty="0">
                <a:effectLst/>
                <a:ea typeface="Calibri" panose="020F0502020204030204" pitchFamily="34" charset="0"/>
              </a:rPr>
              <a:t>. 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Prov. 9:10; Eccl. 1:8</a:t>
            </a:r>
          </a:p>
        </p:txBody>
      </p:sp>
    </p:spTree>
    <p:extLst>
      <p:ext uri="{BB962C8B-B14F-4D97-AF65-F5344CB8AC3E}">
        <p14:creationId xmlns:p14="http://schemas.microsoft.com/office/powerpoint/2010/main" val="272763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ABE0-F4E5-4961-8053-60FBB316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Words of the Preacher:</a:t>
            </a:r>
            <a:br>
              <a:rPr lang="en-US" b="1" dirty="0"/>
            </a:br>
            <a:r>
              <a:rPr lang="en-US" sz="3200" b="1" dirty="0"/>
              <a:t>Eccl. 12:9-14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731C-AB7B-41D4-9AC6-FAAB555EB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81000" algn="r"/>
                <a:tab pos="571500" algn="l"/>
              </a:tabLst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Preparation:</a:t>
            </a:r>
          </a:p>
          <a:p>
            <a:pPr marL="274320" lvl="1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81000" algn="r"/>
                <a:tab pos="571500" algn="l"/>
              </a:tabLst>
            </a:pPr>
            <a:r>
              <a:rPr lang="en-US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Eccl. 12:14 </a:t>
            </a:r>
            <a:r>
              <a:rPr lang="en-US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“For God will bring every work into judgment, Including every secret thing, Whether good or evil.”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4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11</TotalTime>
  <Words>273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Wingdings 2</vt:lpstr>
      <vt:lpstr>View</vt:lpstr>
      <vt:lpstr>The Words of the Preacher</vt:lpstr>
      <vt:lpstr>The Words of the Preacher: Eccl. 12:9-14</vt:lpstr>
      <vt:lpstr>The Words of the Preacher: Eccl. 12:9-14</vt:lpstr>
      <vt:lpstr>The Words of the Preacher: Eccl. 12:9-14</vt:lpstr>
      <vt:lpstr>The Words of the Preacher: Eccl. 12:9-14</vt:lpstr>
      <vt:lpstr>The Words of the Preacher: Eccl. 12:9-14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of the Preacher</dc:title>
  <dc:creator>Brenden Ashby</dc:creator>
  <cp:lastModifiedBy>Lindsay, Kurt E - (kurtl)</cp:lastModifiedBy>
  <cp:revision>4</cp:revision>
  <dcterms:created xsi:type="dcterms:W3CDTF">2021-11-28T23:55:43Z</dcterms:created>
  <dcterms:modified xsi:type="dcterms:W3CDTF">2021-11-29T02:29:16Z</dcterms:modified>
</cp:coreProperties>
</file>