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!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737"/>
  </p:normalViewPr>
  <p:slideViewPr>
    <p:cSldViewPr snapToGrid="0" snapToObjects="1">
      <p:cViewPr varScale="1">
        <p:scale>
          <a:sx n="113" d="100"/>
          <a:sy n="113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en/photo/1202805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en/photo/745501" TargetMode="External"/><Relationship Id="rId5" Type="http://schemas.openxmlformats.org/officeDocument/2006/relationships/image" Target="../media/image5.jpg!d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xhere.com/en/photo/1172415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xhere.com/en/photo/919814" TargetMode="External"/><Relationship Id="rId5" Type="http://schemas.openxmlformats.org/officeDocument/2006/relationships/image" Target="../media/image8.jpg!d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5023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C393EB0-C44D-41D2-BEF6-291E43406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47B0A-40EE-41EA-815D-384670FF1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9E88-695B-421A-B3FF-5BC41EF58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A7D586-7678-4F41-A289-1F83BB95F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8A7F60-B102-433E-BE45-95BBC5828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BCDA1E0C-0FA9-E940-BB30-3B91AB7EF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092" r="37035" b="-2"/>
          <a:stretch/>
        </p:blipFill>
        <p:spPr>
          <a:xfrm>
            <a:off x="1007761" y="227"/>
            <a:ext cx="574036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3153C0C7-BA84-429D-A533-F021A955B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93E4C-DBAA-F840-87D8-67975CB1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8739" y="3428998"/>
            <a:ext cx="2863229" cy="2268559"/>
          </a:xfrm>
        </p:spPr>
        <p:txBody>
          <a:bodyPr>
            <a:normAutofit/>
          </a:bodyPr>
          <a:lstStyle/>
          <a:p>
            <a:r>
              <a:rPr lang="en-US" sz="4800" dirty="0"/>
              <a:t>Five Secrets of Living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F20D64EC-C0BF-4228-85C3-76D9D1518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062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8CB47-7B0A-F643-AC36-E1D69178D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2929468"/>
            <a:ext cx="3972924" cy="3217332"/>
          </a:xfrm>
        </p:spPr>
        <p:txBody>
          <a:bodyPr>
            <a:noAutofit/>
          </a:bodyPr>
          <a:lstStyle/>
          <a:p>
            <a:r>
              <a:rPr lang="en-US" dirty="0"/>
              <a:t>The Secret of Living is…..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DD16F-3F8A-6545-B5BC-A237E81EB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7" y="863600"/>
            <a:ext cx="3817821" cy="1507067"/>
          </a:xfrm>
        </p:spPr>
        <p:txBody>
          <a:bodyPr>
            <a:normAutofit/>
          </a:bodyPr>
          <a:lstStyle/>
          <a:p>
            <a:r>
              <a:rPr lang="en-US" sz="3200" dirty="0"/>
              <a:t>John 15:1-17</a:t>
            </a:r>
          </a:p>
        </p:txBody>
      </p:sp>
      <p:pic>
        <p:nvPicPr>
          <p:cNvPr id="6" name="Picture 5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D52B2D82-1707-A647-9F2C-A2B6DBF1C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999" r="8885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9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C7DF5-3836-AB4B-AE18-F8720DE4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Fruitbearing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CEC9F-CCF9-FC4A-BA78-1F30CB24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Verses 2, 8, 16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4044F-FD53-9B40-B799-BFDD5EE66FB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9236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E7893-138B-5243-8B4F-4771D358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We are the branches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63B7-B9F7-9345-AB00-30A1956F7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5805" y="2052116"/>
            <a:ext cx="362235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We live to bear fruit</a:t>
            </a:r>
          </a:p>
          <a:p>
            <a:r>
              <a:rPr lang="en-US" sz="2400" dirty="0"/>
              <a:t>We can’t bear fruit if we’re not in the Vine</a:t>
            </a:r>
          </a:p>
          <a:p>
            <a:r>
              <a:rPr lang="en-US" sz="2400" dirty="0"/>
              <a:t>There are different fruits we bear</a:t>
            </a:r>
          </a:p>
        </p:txBody>
      </p:sp>
      <p:pic>
        <p:nvPicPr>
          <p:cNvPr id="6" name="Content Placeholder 5" descr="A picture containing fruit, grape, tree, outdoor&#10;&#10;Description automatically generated">
            <a:extLst>
              <a:ext uri="{FF2B5EF4-FFF2-40B4-BE49-F238E27FC236}">
                <a16:creationId xmlns:a16="http://schemas.microsoft.com/office/drawing/2014/main" id="{F066C666-A706-5D41-9594-1F015FC0F3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3258" r="1392" b="2"/>
          <a:stretch/>
        </p:blipFill>
        <p:spPr>
          <a:xfrm>
            <a:off x="6096000" y="2348779"/>
            <a:ext cx="4155966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1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E7893-138B-5243-8B4F-4771D358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sz="4000" dirty="0"/>
              <a:t>Kinds of fruit we bear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63B7-B9F7-9345-AB00-30A1956F7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5805" y="2052116"/>
            <a:ext cx="4120195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Salvation of souls</a:t>
            </a:r>
          </a:p>
          <a:p>
            <a:r>
              <a:rPr lang="en-US" sz="3200" dirty="0"/>
              <a:t>Holiness of life</a:t>
            </a:r>
          </a:p>
          <a:p>
            <a:r>
              <a:rPr lang="en-US" sz="3200" dirty="0"/>
              <a:t>Branches give to live and live to give</a:t>
            </a:r>
          </a:p>
          <a:p>
            <a:r>
              <a:rPr lang="en-US" sz="3200" dirty="0"/>
              <a:t>Praise and worship</a:t>
            </a:r>
          </a:p>
          <a:p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ree, outdoor, fruit&#10;&#10;Description automatically generated">
            <a:extLst>
              <a:ext uri="{FF2B5EF4-FFF2-40B4-BE49-F238E27FC236}">
                <a16:creationId xmlns:a16="http://schemas.microsoft.com/office/drawing/2014/main" id="{9649F91F-7E33-6D4A-85F0-AE1E9B025A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665913" y="2752725"/>
            <a:ext cx="3895725" cy="2597150"/>
          </a:xfrm>
        </p:spPr>
      </p:pic>
    </p:spTree>
    <p:extLst>
      <p:ext uri="{BB962C8B-B14F-4D97-AF65-F5344CB8AC3E}">
        <p14:creationId xmlns:p14="http://schemas.microsoft.com/office/powerpoint/2010/main" val="522898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93759-0983-8C4E-8DF7-4C75AF25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Fruit is to increase</a:t>
            </a:r>
          </a:p>
        </p:txBody>
      </p:sp>
      <p:pic>
        <p:nvPicPr>
          <p:cNvPr id="5122" name="Picture 2" descr="How To Fertilize and Water Grape Vines from the Experts at ...">
            <a:extLst>
              <a:ext uri="{FF2B5EF4-FFF2-40B4-BE49-F238E27FC236}">
                <a16:creationId xmlns:a16="http://schemas.microsoft.com/office/drawing/2014/main" id="{2F917313-A16B-E24F-B954-C9D80A18E30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3" r="349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1680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168886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541</TotalTime>
  <Words>73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PowerPoint Presentation</vt:lpstr>
      <vt:lpstr>Five Secrets of Living</vt:lpstr>
      <vt:lpstr>The Secret of Living is…..</vt:lpstr>
      <vt:lpstr>Fruitbearing</vt:lpstr>
      <vt:lpstr>We are the branches </vt:lpstr>
      <vt:lpstr> Kinds of fruit we bear</vt:lpstr>
      <vt:lpstr>Fruit is to increase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Lindsay, Kurt E - (kurtl)</cp:lastModifiedBy>
  <cp:revision>3</cp:revision>
  <dcterms:created xsi:type="dcterms:W3CDTF">2021-09-06T18:00:36Z</dcterms:created>
  <dcterms:modified xsi:type="dcterms:W3CDTF">2021-11-08T03:30:52Z</dcterms:modified>
</cp:coreProperties>
</file>