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3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0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4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3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6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1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6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9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2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2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6FF2-C4E2-44F6-9C32-8835BC573D1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879616-5380-42FB-B93A-741A717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2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0B23F830-B5C9-49B1-BD9D-3235061B3A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6" b="780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958DB3-9D73-4D8A-9955-15A847048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34" y="887117"/>
            <a:ext cx="7766936" cy="1646302"/>
          </a:xfrm>
        </p:spPr>
        <p:txBody>
          <a:bodyPr/>
          <a:lstStyle/>
          <a:p>
            <a:pPr algn="l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Romans 14: The Law of Liberty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CF183-BC7A-477F-9160-BA521E6E9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934" y="5278800"/>
            <a:ext cx="7766936" cy="692083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83794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5102-D4C8-4317-B9D1-D33FF34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406"/>
            <a:ext cx="8596668" cy="10055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Romans 14: The Law of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3DB7-F730-4DC5-ACF7-6AE43A28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961"/>
            <a:ext cx="8953776" cy="54094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Weak and Strong in Faith:                  </a:t>
            </a:r>
            <a:r>
              <a:rPr lang="en-US" sz="3000" b="1" dirty="0">
                <a:solidFill>
                  <a:srgbClr val="FF0000"/>
                </a:solidFill>
              </a:rPr>
              <a:t>Romans 14:1-2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 Receive = Full fellowship.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Faith = Conviction or opinion (NASB ‘95).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Example of opinion: What to or what not to eat (</a:t>
            </a:r>
            <a:r>
              <a:rPr lang="en-US" sz="3200" b="1" dirty="0">
                <a:solidFill>
                  <a:srgbClr val="FF0000"/>
                </a:solidFill>
              </a:rPr>
              <a:t>v.2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Strong – Rightly believed they could eat all things (</a:t>
            </a:r>
            <a:r>
              <a:rPr lang="en-US" sz="3200" b="1" dirty="0">
                <a:solidFill>
                  <a:srgbClr val="FF0000"/>
                </a:solidFill>
              </a:rPr>
              <a:t>Rom. 14:14 cf. 1 Cor. 8:1-4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5102-D4C8-4317-B9D1-D33FF34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406"/>
            <a:ext cx="8596668" cy="10055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Romans 14: The Law of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3DB7-F730-4DC5-ACF7-6AE43A28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961"/>
            <a:ext cx="8953776" cy="54094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Weak and Strong in Faith:                  </a:t>
            </a:r>
            <a:r>
              <a:rPr lang="en-US" sz="3000" b="1" dirty="0">
                <a:solidFill>
                  <a:srgbClr val="FF0000"/>
                </a:solidFill>
              </a:rPr>
              <a:t>Romans 14:1-2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 Weak – Did not have the same knowledge or conviction.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Two examples: Jewish convert and Gentile convert (</a:t>
            </a:r>
            <a:r>
              <a:rPr lang="en-US" sz="3200" b="1" dirty="0">
                <a:solidFill>
                  <a:srgbClr val="FF0000"/>
                </a:solidFill>
              </a:rPr>
              <a:t>1 Cor. 8:4-7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endParaRPr lang="en-US" sz="32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37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5102-D4C8-4317-B9D1-D33FF34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406"/>
            <a:ext cx="8596668" cy="10055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Romans 14: The Law of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3DB7-F730-4DC5-ACF7-6AE43A28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961"/>
            <a:ext cx="8953776" cy="54094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God Receives Him: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Romans 14:3-6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Received – same as in </a:t>
            </a:r>
            <a:r>
              <a:rPr lang="en-US" sz="3200" b="1" dirty="0">
                <a:solidFill>
                  <a:srgbClr val="FF0000"/>
                </a:solidFill>
              </a:rPr>
              <a:t>v.1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Not to pass judgement on opinions               (</a:t>
            </a:r>
            <a:r>
              <a:rPr lang="en-US" sz="3200" b="1" dirty="0">
                <a:solidFill>
                  <a:srgbClr val="FF0000"/>
                </a:solidFill>
              </a:rPr>
              <a:t>Cf. Jas. 4:11-12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Be fully convicted in your opinions (</a:t>
            </a:r>
            <a:r>
              <a:rPr lang="en-US" sz="3200" b="1" dirty="0">
                <a:solidFill>
                  <a:srgbClr val="FF0000"/>
                </a:solidFill>
              </a:rPr>
              <a:t>v.5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To eat or not, both are doing so for God’s glory (</a:t>
            </a:r>
            <a:r>
              <a:rPr lang="en-US" sz="3200" b="1" dirty="0">
                <a:solidFill>
                  <a:srgbClr val="FF0000"/>
                </a:solidFill>
              </a:rPr>
              <a:t>v.6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endParaRPr lang="en-US" sz="32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0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5102-D4C8-4317-B9D1-D33FF34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406"/>
            <a:ext cx="8596668" cy="10055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Romans 14: The Law of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3DB7-F730-4DC5-ACF7-6AE43A28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961"/>
            <a:ext cx="8953776" cy="54094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We Are the Lords: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Romans 14:7-8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 Danger in accepting in order to “convert” to our side.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Reminder, we are not our own (</a:t>
            </a:r>
            <a:r>
              <a:rPr lang="en-US" sz="3200" b="1" dirty="0">
                <a:solidFill>
                  <a:srgbClr val="FF0000"/>
                </a:solidFill>
              </a:rPr>
              <a:t>vv.7-8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Irony, matters of opinion are governed by God’s clearly stated law.</a:t>
            </a:r>
          </a:p>
          <a:p>
            <a:pPr lvl="1"/>
            <a:endParaRPr lang="en-US" sz="32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5102-D4C8-4317-B9D1-D33FF34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406"/>
            <a:ext cx="8596668" cy="10055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Romans 14: The Law of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3DB7-F730-4DC5-ACF7-6AE43A28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961"/>
            <a:ext cx="8953776" cy="54094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Let Us Not Cause Each Other to Stumble: </a:t>
            </a:r>
            <a:r>
              <a:rPr lang="en-US" sz="3200" b="1" dirty="0">
                <a:solidFill>
                  <a:srgbClr val="FF0000"/>
                </a:solidFill>
              </a:rPr>
              <a:t>Romans 14:9-13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 Christ died to redeem us all (</a:t>
            </a:r>
            <a:r>
              <a:rPr lang="en-US" sz="3200" b="1" dirty="0">
                <a:solidFill>
                  <a:srgbClr val="FF0000"/>
                </a:solidFill>
              </a:rPr>
              <a:t>v.9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Why do you judge? God will judge               (</a:t>
            </a:r>
            <a:r>
              <a:rPr lang="en-US" sz="3200" b="1" dirty="0">
                <a:solidFill>
                  <a:srgbClr val="FF0000"/>
                </a:solidFill>
              </a:rPr>
              <a:t>v.10-12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Instead of passing judgement, let us resolved to help (</a:t>
            </a:r>
            <a:r>
              <a:rPr lang="en-US" sz="3200" b="1" dirty="0">
                <a:solidFill>
                  <a:srgbClr val="FF0000"/>
                </a:solidFill>
              </a:rPr>
              <a:t>v.13 cf. 1 Cor. 8:1-9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endParaRPr lang="en-US" sz="32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6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5102-D4C8-4317-B9D1-D33FF34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3406"/>
            <a:ext cx="8596668" cy="10055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Romans 14: The Law of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3DB7-F730-4DC5-ACF7-6AE43A28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961"/>
            <a:ext cx="8953776" cy="54094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do we deal with matters of opinion?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Remember, we all live to God (</a:t>
            </a:r>
            <a:r>
              <a:rPr lang="en-US" sz="3200" b="1" dirty="0">
                <a:solidFill>
                  <a:srgbClr val="FF0000"/>
                </a:solidFill>
              </a:rPr>
              <a:t>vv.7-8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Matters of opinion are not grounds for judging (</a:t>
            </a:r>
            <a:r>
              <a:rPr lang="en-US" sz="3200" b="1" dirty="0">
                <a:solidFill>
                  <a:srgbClr val="FF0000"/>
                </a:solidFill>
              </a:rPr>
              <a:t>v.13a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I need to respect my brother's conscience (</a:t>
            </a:r>
            <a:r>
              <a:rPr lang="en-US" sz="3200" b="1" dirty="0">
                <a:solidFill>
                  <a:srgbClr val="FF0000"/>
                </a:solidFill>
              </a:rPr>
              <a:t>v.13b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/>
            <a:endParaRPr lang="en-US" sz="32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5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329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Romans 14: The Law of Liberty</vt:lpstr>
      <vt:lpstr>Romans 14: The Law of Liberty</vt:lpstr>
      <vt:lpstr>Romans 14: The Law of Liberty</vt:lpstr>
      <vt:lpstr>Romans 14: The Law of Liberty</vt:lpstr>
      <vt:lpstr>Romans 14: The Law of Liberty</vt:lpstr>
      <vt:lpstr>Romans 14: The Law of Liberty</vt:lpstr>
      <vt:lpstr>Romans 14: The Law of Liberty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14: The Law of Liberty</dc:title>
  <dc:creator>Brenden Ashby</dc:creator>
  <cp:lastModifiedBy>Lindsay, Kurt E - (kurtl)</cp:lastModifiedBy>
  <cp:revision>13</cp:revision>
  <dcterms:created xsi:type="dcterms:W3CDTF">2021-12-02T23:45:41Z</dcterms:created>
  <dcterms:modified xsi:type="dcterms:W3CDTF">2021-12-05T23:16:25Z</dcterms:modified>
</cp:coreProperties>
</file>