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183D22-698F-4CEE-AF82-2B46CFCDC99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1D1767-E0B6-4AD0-8540-DF2F5EE6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2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3D22-698F-4CEE-AF82-2B46CFCDC99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1767-E0B6-4AD0-8540-DF2F5EE6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183D22-698F-4CEE-AF82-2B46CFCDC99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1D1767-E0B6-4AD0-8540-DF2F5EE6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5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3D22-698F-4CEE-AF82-2B46CFCDC99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F1D1767-E0B6-4AD0-8540-DF2F5EE6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183D22-698F-4CEE-AF82-2B46CFCDC99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1D1767-E0B6-4AD0-8540-DF2F5EE6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1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3D22-698F-4CEE-AF82-2B46CFCDC99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1767-E0B6-4AD0-8540-DF2F5EE6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3D22-698F-4CEE-AF82-2B46CFCDC99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1767-E0B6-4AD0-8540-DF2F5EE6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3D22-698F-4CEE-AF82-2B46CFCDC99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1767-E0B6-4AD0-8540-DF2F5EE634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3D22-698F-4CEE-AF82-2B46CFCDC99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1767-E0B6-4AD0-8540-DF2F5EE6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183D22-698F-4CEE-AF82-2B46CFCDC99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1D1767-E0B6-4AD0-8540-DF2F5EE6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3D22-698F-4CEE-AF82-2B46CFCDC99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1767-E0B6-4AD0-8540-DF2F5EE6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2183D22-698F-4CEE-AF82-2B46CFCDC99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F1D1767-E0B6-4AD0-8540-DF2F5EE634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738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7133D805-BD4F-46BC-AC75-8B648239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8"/>
          <a:stretch/>
        </p:blipFill>
        <p:spPr>
          <a:xfrm>
            <a:off x="-18036" y="1"/>
            <a:ext cx="1221003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984CFD-ED59-4D7F-9CA9-D791113D1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761" y="1876169"/>
            <a:ext cx="5187220" cy="2068154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chemeClr val="tx1"/>
                </a:solidFill>
              </a:rPr>
              <a:t>A YEAR IN </a:t>
            </a:r>
            <a:br>
              <a:rPr lang="en-US" sz="7200" b="1" dirty="0">
                <a:solidFill>
                  <a:schemeClr val="tx1"/>
                </a:solidFill>
              </a:rPr>
            </a:br>
            <a:r>
              <a:rPr lang="en-US" sz="7200" b="1" dirty="0">
                <a:solidFill>
                  <a:schemeClr val="tx1"/>
                </a:solidFill>
              </a:rPr>
              <a:t>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13F40-6614-4DA5-BB5B-9DDD18DB6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761" y="3944323"/>
            <a:ext cx="3836982" cy="590321"/>
          </a:xfrm>
        </p:spPr>
        <p:txBody>
          <a:bodyPr/>
          <a:lstStyle/>
          <a:p>
            <a:r>
              <a:rPr lang="en-US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13988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7BE8-BFBA-487A-8428-02F26817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 YEAR IN REVIEW: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34244-B145-4457-A48C-861EDC997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3139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Some Things Accomplished in 2021: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Unity. </a:t>
            </a:r>
            <a:r>
              <a:rPr lang="en-US" sz="3200" b="1" dirty="0">
                <a:solidFill>
                  <a:srgbClr val="FF0000"/>
                </a:solidFill>
              </a:rPr>
              <a:t>Psalm 133; Ephesians 4:1-3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Patience. </a:t>
            </a:r>
            <a:r>
              <a:rPr lang="en-US" sz="3200" b="1" dirty="0">
                <a:solidFill>
                  <a:srgbClr val="FF0000"/>
                </a:solidFill>
              </a:rPr>
              <a:t>James 1:2-4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Spiritual growth. </a:t>
            </a:r>
            <a:r>
              <a:rPr lang="en-US" sz="3200" b="1" dirty="0">
                <a:solidFill>
                  <a:srgbClr val="FF0000"/>
                </a:solidFill>
              </a:rPr>
              <a:t>2 Peter 3:18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Numerical growth. </a:t>
            </a:r>
            <a:r>
              <a:rPr lang="en-US" sz="3200" b="1" dirty="0">
                <a:solidFill>
                  <a:srgbClr val="FF0000"/>
                </a:solidFill>
              </a:rPr>
              <a:t>Acts 2:41, 47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Teaching the Gospel. </a:t>
            </a:r>
            <a:r>
              <a:rPr lang="en-US" sz="3200" b="1" dirty="0">
                <a:solidFill>
                  <a:srgbClr val="FF0000"/>
                </a:solidFill>
              </a:rPr>
              <a:t>Matthew 28:19ff</a:t>
            </a:r>
          </a:p>
          <a:p>
            <a:pPr lvl="1"/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open on a desk&#10;&#10;Description automatically generated with medium confidence">
            <a:extLst>
              <a:ext uri="{FF2B5EF4-FFF2-40B4-BE49-F238E27FC236}">
                <a16:creationId xmlns:a16="http://schemas.microsoft.com/office/drawing/2014/main" id="{2C30A289-0D87-4A6F-A1CD-84AD9002A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D06376-4B6E-45BB-8167-9B171D2A8A85}"/>
              </a:ext>
            </a:extLst>
          </p:cNvPr>
          <p:cNvSpPr txBox="1"/>
          <p:nvPr/>
        </p:nvSpPr>
        <p:spPr>
          <a:xfrm>
            <a:off x="393797" y="566678"/>
            <a:ext cx="105191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“But we urge you, brethren, that you increase more and more.”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5A8A9-7ED0-4929-A62E-45B7F47837F3}"/>
              </a:ext>
            </a:extLst>
          </p:cNvPr>
          <p:cNvSpPr txBox="1"/>
          <p:nvPr/>
        </p:nvSpPr>
        <p:spPr>
          <a:xfrm>
            <a:off x="2460455" y="4918998"/>
            <a:ext cx="9408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1 Thessalonians 4:10</a:t>
            </a:r>
          </a:p>
        </p:txBody>
      </p:sp>
    </p:spTree>
    <p:extLst>
      <p:ext uri="{BB962C8B-B14F-4D97-AF65-F5344CB8AC3E}">
        <p14:creationId xmlns:p14="http://schemas.microsoft.com/office/powerpoint/2010/main" val="8637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7BE8-BFBA-487A-8428-02F26817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 YEAR IN REVIEW: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34244-B145-4457-A48C-861EDC997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02315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Goals For 2022: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Continued personal growth. </a:t>
            </a:r>
            <a:r>
              <a:rPr lang="en-US" sz="3200" b="1" dirty="0">
                <a:solidFill>
                  <a:srgbClr val="FF0000"/>
                </a:solidFill>
              </a:rPr>
              <a:t>1 Peter 2:1-3</a:t>
            </a:r>
          </a:p>
          <a:p>
            <a:pPr lvl="2"/>
            <a:r>
              <a:rPr lang="en-US" sz="3200" b="1" dirty="0">
                <a:solidFill>
                  <a:schemeClr val="tx1"/>
                </a:solidFill>
              </a:rPr>
              <a:t>Daily Bible reading 2022.</a:t>
            </a:r>
          </a:p>
          <a:p>
            <a:pPr lvl="2"/>
            <a:r>
              <a:rPr lang="en-US" sz="3200" b="1" dirty="0">
                <a:solidFill>
                  <a:schemeClr val="tx1"/>
                </a:solidFill>
              </a:rPr>
              <a:t>2022 Preaching Theme: The Sermon on the Mount.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Continue to look for opportunities to reach the lost. </a:t>
            </a:r>
            <a:r>
              <a:rPr lang="en-US" sz="3200" b="1" dirty="0">
                <a:solidFill>
                  <a:srgbClr val="FF0000"/>
                </a:solidFill>
              </a:rPr>
              <a:t>1Corinthians 3:5-9</a:t>
            </a:r>
          </a:p>
          <a:p>
            <a:pPr lvl="1"/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7BE8-BFBA-487A-8428-02F26817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 YEAR IN REVIEW: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34244-B145-4457-A48C-861EDC997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02315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Goals For 2022: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Continue to look for opportunities to serve the brethren. </a:t>
            </a:r>
            <a:r>
              <a:rPr lang="en-US" sz="3200" b="1" dirty="0">
                <a:solidFill>
                  <a:srgbClr val="FF0000"/>
                </a:solidFill>
              </a:rPr>
              <a:t>Galatians 6:10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Continue to look for ways to encourage the saints. </a:t>
            </a:r>
            <a:r>
              <a:rPr lang="en-US" sz="3200" b="1" dirty="0">
                <a:solidFill>
                  <a:srgbClr val="FF0000"/>
                </a:solidFill>
              </a:rPr>
              <a:t>Philippians 2:3-4; Hebrews 10:23-25; Acts 2:42, 46-47</a:t>
            </a:r>
          </a:p>
          <a:p>
            <a:pPr lvl="1"/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field&#10;&#10;Description automatically generated with low confidence">
            <a:extLst>
              <a:ext uri="{FF2B5EF4-FFF2-40B4-BE49-F238E27FC236}">
                <a16:creationId xmlns:a16="http://schemas.microsoft.com/office/drawing/2014/main" id="{22D2E0C3-3496-4300-BCBF-442B608A4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83</TotalTime>
  <Words>151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Gill Sans MT</vt:lpstr>
      <vt:lpstr>Wingdings 2</vt:lpstr>
      <vt:lpstr>Dividend</vt:lpstr>
      <vt:lpstr>A YEAR IN  REVIEW</vt:lpstr>
      <vt:lpstr>A YEAR IN REVIEW:</vt:lpstr>
      <vt:lpstr>PowerPoint Presentation</vt:lpstr>
      <vt:lpstr>A YEAR IN REVIEW:</vt:lpstr>
      <vt:lpstr>A YEAR IN REVIEW: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YEAR IN  REVIEW</dc:title>
  <dc:creator>Brenden Ashby</dc:creator>
  <cp:lastModifiedBy>Brenden Ashby</cp:lastModifiedBy>
  <cp:revision>11</cp:revision>
  <cp:lastPrinted>2021-12-19T05:45:54Z</cp:lastPrinted>
  <dcterms:created xsi:type="dcterms:W3CDTF">2021-12-17T02:26:00Z</dcterms:created>
  <dcterms:modified xsi:type="dcterms:W3CDTF">2021-12-20T04:33:24Z</dcterms:modified>
</cp:coreProperties>
</file>