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50C017-3C93-4E70-BE14-12800AE55A83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623616-E469-49A9-84DA-2A3872479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87B9FF3-B8FB-4083-9F4C-13DA320F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8" b="225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C95A0-4A56-4610-BA93-A6317344C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008108"/>
            <a:ext cx="10058400" cy="93549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Saving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8F1CD-F436-4FB5-A44C-8A7CFF37E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Hebrews 10:39 – 11:8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31CE8-CE7C-49DF-BA32-7884E868A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7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E9B0-3D6B-4B72-9970-E322057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7E77-F000-4A2D-9CDE-998209EF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Faith is belief, based on evidence, that results in trust. </a:t>
            </a:r>
            <a:r>
              <a:rPr lang="en-US" sz="3200" b="1">
                <a:solidFill>
                  <a:srgbClr val="FF0000"/>
                </a:solidFill>
              </a:rPr>
              <a:t>Hebrews </a:t>
            </a:r>
            <a:r>
              <a:rPr lang="en-US" sz="3200" b="1" smtClean="0">
                <a:solidFill>
                  <a:srgbClr val="FF0000"/>
                </a:solidFill>
              </a:rPr>
              <a:t>11:1</a:t>
            </a:r>
            <a:endParaRPr lang="en-US" sz="32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Substance – “confidence” NIV. “Being sure of” NET.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Evidence – “confidence” NASB ‘95.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Faith is not blind belief.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Faith is essential to be approved of by God. </a:t>
            </a:r>
            <a:r>
              <a:rPr lang="en-US" sz="3200" b="1" dirty="0">
                <a:solidFill>
                  <a:srgbClr val="FF0000"/>
                </a:solidFill>
              </a:rPr>
              <a:t>Heb. 11:2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Faith is how we understand things not seen. </a:t>
            </a:r>
            <a:r>
              <a:rPr lang="en-US" sz="3200" b="1" dirty="0">
                <a:solidFill>
                  <a:srgbClr val="FF0000"/>
                </a:solidFill>
              </a:rPr>
              <a:t>Heb. 11:3</a:t>
            </a:r>
          </a:p>
        </p:txBody>
      </p:sp>
    </p:spTree>
    <p:extLst>
      <p:ext uri="{BB962C8B-B14F-4D97-AF65-F5344CB8AC3E}">
        <p14:creationId xmlns:p14="http://schemas.microsoft.com/office/powerpoint/2010/main" val="41702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E9B0-3D6B-4B72-9970-E322057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Does Faith 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7E77-F000-4A2D-9CDE-998209EF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may understand the definition but, how does one “get” faith?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Faith is based on evidence and is related to knowledge. </a:t>
            </a:r>
            <a:r>
              <a:rPr lang="en-US" sz="3200" b="1" dirty="0">
                <a:solidFill>
                  <a:srgbClr val="FF0000"/>
                </a:solidFill>
              </a:rPr>
              <a:t>Heb. 11:1,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Saving faith comes from hearing the Word of God.                     </a:t>
            </a:r>
            <a:r>
              <a:rPr lang="en-US" sz="3200" b="1" dirty="0">
                <a:solidFill>
                  <a:srgbClr val="FF0000"/>
                </a:solidFill>
              </a:rPr>
              <a:t>Rom. 10:17; Heb. 11:7, 8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Gen. 12:1-3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160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E9B0-3D6B-4B72-9970-E322057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Why Is Faith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7E77-F000-4A2D-9CDE-998209EF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Faith is 100% essential for salvation. Heb. 11:6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The ancients had it (</a:t>
            </a:r>
            <a:r>
              <a:rPr lang="en-US" sz="3200" b="1" dirty="0">
                <a:solidFill>
                  <a:srgbClr val="FF0000"/>
                </a:solidFill>
              </a:rPr>
              <a:t>Heb. 11:2</a:t>
            </a:r>
            <a:r>
              <a:rPr lang="en-US" sz="3200" b="1" dirty="0">
                <a:solidFill>
                  <a:schemeClr val="tx1"/>
                </a:solidFill>
              </a:rPr>
              <a:t>), so what did they have?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They believed God existed (</a:t>
            </a:r>
            <a:r>
              <a:rPr lang="en-US" sz="3200" b="1" dirty="0">
                <a:solidFill>
                  <a:srgbClr val="FF0000"/>
                </a:solidFill>
              </a:rPr>
              <a:t>John 8:24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They believed that He rewarded those who diligently sought Him.</a:t>
            </a:r>
          </a:p>
        </p:txBody>
      </p:sp>
    </p:spTree>
    <p:extLst>
      <p:ext uri="{BB962C8B-B14F-4D97-AF65-F5344CB8AC3E}">
        <p14:creationId xmlns:p14="http://schemas.microsoft.com/office/powerpoint/2010/main" val="38741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E9B0-3D6B-4B72-9970-E322057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Is Faith Shown?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A7E77-F000-4A2D-9CDE-998209EFF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15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Here is how we can know we have a faith that saves: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Look at all the examples in </a:t>
            </a:r>
            <a:r>
              <a:rPr lang="en-US" sz="3200" b="1" dirty="0">
                <a:solidFill>
                  <a:srgbClr val="FF0000"/>
                </a:solidFill>
              </a:rPr>
              <a:t>Heb. 11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Abel offered (</a:t>
            </a:r>
            <a:r>
              <a:rPr lang="en-US" sz="3200" b="1" dirty="0">
                <a:solidFill>
                  <a:srgbClr val="FF0000"/>
                </a:solidFill>
              </a:rPr>
              <a:t>Heb. 11:4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Enoch walked with God (</a:t>
            </a:r>
            <a:r>
              <a:rPr lang="en-US" sz="3200" b="1" dirty="0">
                <a:solidFill>
                  <a:srgbClr val="FF0000"/>
                </a:solidFill>
              </a:rPr>
              <a:t>Heb. 11:5; Gen. 5:24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Noah prepared an ark (</a:t>
            </a:r>
            <a:r>
              <a:rPr lang="en-US" sz="3200" b="1" dirty="0">
                <a:solidFill>
                  <a:srgbClr val="FF0000"/>
                </a:solidFill>
              </a:rPr>
              <a:t>Heb. 11:7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Abraham obeyed (</a:t>
            </a:r>
            <a:r>
              <a:rPr lang="en-US" sz="3200" b="1" dirty="0">
                <a:solidFill>
                  <a:srgbClr val="FF0000"/>
                </a:solidFill>
              </a:rPr>
              <a:t>Heb. 11:8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Saving faith is when I understand what God said and I trust, I act, on what He said.</a:t>
            </a:r>
          </a:p>
        </p:txBody>
      </p:sp>
    </p:spTree>
    <p:extLst>
      <p:ext uri="{BB962C8B-B14F-4D97-AF65-F5344CB8AC3E}">
        <p14:creationId xmlns:p14="http://schemas.microsoft.com/office/powerpoint/2010/main" val="37989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</TotalTime>
  <Words>279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Saving Faith</vt:lpstr>
      <vt:lpstr>What is faith?</vt:lpstr>
      <vt:lpstr>How Does Faith Come?</vt:lpstr>
      <vt:lpstr>Why Is Faith Necessary?</vt:lpstr>
      <vt:lpstr>How Is Faith Shown?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Faith</dc:title>
  <dc:creator>Brenden Ashby</dc:creator>
  <cp:lastModifiedBy>Lindsay, Kurt E - (kurtl)</cp:lastModifiedBy>
  <cp:revision>4</cp:revision>
  <dcterms:created xsi:type="dcterms:W3CDTF">2022-01-20T22:43:44Z</dcterms:created>
  <dcterms:modified xsi:type="dcterms:W3CDTF">2022-01-23T20:10:47Z</dcterms:modified>
</cp:coreProperties>
</file>