
<file path=[Content_Types].xml><?xml version="1.0" encoding="utf-8"?>
<Types xmlns="http://schemas.openxmlformats.org/package/2006/content-types">
  <Default Extension="png" ContentType="image/png"/>
  <Default Extension="bmp" ContentType="image/bmp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1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4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8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3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98500" y="704850"/>
            <a:ext cx="8356600" cy="29781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10500">
                <a:solidFill>
                  <a:srgbClr val="FEBD11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98500" y="3682999"/>
            <a:ext cx="10795000" cy="762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78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8500" y="4508500"/>
            <a:ext cx="10795000" cy="698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378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</p:spTree>
    <p:extLst>
      <p:ext uri="{BB962C8B-B14F-4D97-AF65-F5344CB8AC3E}">
        <p14:creationId xmlns:p14="http://schemas.microsoft.com/office/powerpoint/2010/main" val="168938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1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5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8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84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EB495E-8A90-4980-AFCC-8F724FFA80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10500">
                <a:solidFill>
                  <a:srgbClr val="FEBD11"/>
                </a:solidFill>
              </a:defRPr>
            </a:lvl1pPr>
          </a:lstStyle>
          <a:p>
            <a:pPr marL="0" indent="0" algn="l">
              <a:buNone/>
            </a:pPr>
            <a:r>
              <a:rPr sz="10500" b="0" dirty="0">
                <a:solidFill>
                  <a:srgbClr val="FEBD11"/>
                </a:solidFill>
              </a:rPr>
              <a:t>Growing to Maturity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780">
                <a:solidFill>
                  <a:srgbClr val="FFFFFF"/>
                </a:solidFill>
              </a:defRPr>
            </a:lvl1pPr>
          </a:lstStyle>
          <a:p>
            <a:pPr marL="0" indent="0" algn="l">
              <a:buNone/>
            </a:pPr>
            <a:r>
              <a:rPr lang="en-US" dirty="0"/>
              <a:t>Ephesians 4:11-16</a:t>
            </a:r>
            <a:endParaRPr dirty="0"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8500" y="6053836"/>
            <a:ext cx="10795000" cy="698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3780">
                <a:solidFill>
                  <a:srgbClr val="FFFFFF"/>
                </a:solidFill>
              </a:defRPr>
            </a:lvl1pPr>
          </a:lstStyle>
          <a:p>
            <a:pPr marL="0" indent="0" algn="l">
              <a:buNone/>
            </a:pPr>
            <a:r>
              <a:rPr lang="en-US" sz="2400" b="1" i="1" dirty="0"/>
              <a:t>Churchofchrsttucson.org</a:t>
            </a:r>
            <a:endParaRPr sz="24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7A70-B0D8-4D03-8D4A-DA600E83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Growing to Maturity:</a:t>
            </a:r>
            <a:br>
              <a:rPr lang="en-US" b="1" dirty="0"/>
            </a:br>
            <a:r>
              <a:rPr lang="en-US" sz="4000" b="1" dirty="0">
                <a:solidFill>
                  <a:srgbClr val="FFFF00"/>
                </a:solidFill>
              </a:rPr>
              <a:t>Ephesians 4:11-16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92705-8BDA-4FEE-A1A8-77CC3587C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65536" cy="477634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How does maturity happen?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Knowledge is the key to maturity. </a:t>
            </a:r>
            <a:r>
              <a:rPr lang="en-US" sz="3200" b="1" dirty="0">
                <a:solidFill>
                  <a:srgbClr val="FFFF00"/>
                </a:solidFill>
              </a:rPr>
              <a:t>Eph. 4:11-13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Maturity is not simply “knowing stuff.”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Knowledge of God should be transformative not just informative. </a:t>
            </a:r>
            <a:r>
              <a:rPr lang="en-US" sz="3200" b="1" dirty="0">
                <a:solidFill>
                  <a:srgbClr val="FFFF00"/>
                </a:solidFill>
              </a:rPr>
              <a:t>Eph.; Jas. 1:22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Maturity is wisely and rightly handling God’s word.                </a:t>
            </a:r>
            <a:r>
              <a:rPr lang="en-US" sz="3200" b="1" dirty="0">
                <a:solidFill>
                  <a:srgbClr val="FFFF00"/>
                </a:solidFill>
              </a:rPr>
              <a:t>2 Tim. 2:15; Heb. 5:12-14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Maturity comes through </a:t>
            </a:r>
            <a:r>
              <a:rPr lang="en-US" sz="3200" b="1" i="1" dirty="0">
                <a:solidFill>
                  <a:schemeClr val="tx1"/>
                </a:solidFill>
              </a:rPr>
              <a:t>application</a:t>
            </a:r>
            <a:r>
              <a:rPr lang="en-US" sz="3200" b="1" dirty="0">
                <a:solidFill>
                  <a:schemeClr val="tx1"/>
                </a:solidFill>
              </a:rPr>
              <a:t> of the word of God.</a:t>
            </a:r>
          </a:p>
        </p:txBody>
      </p:sp>
    </p:spTree>
    <p:extLst>
      <p:ext uri="{BB962C8B-B14F-4D97-AF65-F5344CB8AC3E}">
        <p14:creationId xmlns:p14="http://schemas.microsoft.com/office/powerpoint/2010/main" val="41401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7A70-B0D8-4D03-8D4A-DA600E83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Growing to Maturity:</a:t>
            </a:r>
            <a:br>
              <a:rPr lang="en-US" b="1" dirty="0"/>
            </a:br>
            <a:r>
              <a:rPr lang="en-US" sz="4000" b="1" dirty="0">
                <a:solidFill>
                  <a:srgbClr val="FFFF00"/>
                </a:solidFill>
              </a:rPr>
              <a:t>Ephesians 4:11-16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92705-8BDA-4FEE-A1A8-77CC3587C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65536" cy="477634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How We Apply the Word: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Application is the vital last step in Bible study.</a:t>
            </a:r>
          </a:p>
          <a:p>
            <a:pPr lvl="2"/>
            <a:r>
              <a:rPr lang="en-US" sz="3200" b="1" dirty="0">
                <a:solidFill>
                  <a:schemeClr val="tx1"/>
                </a:solidFill>
              </a:rPr>
              <a:t>Observation.</a:t>
            </a:r>
          </a:p>
          <a:p>
            <a:pPr lvl="2"/>
            <a:r>
              <a:rPr lang="en-US" sz="3200" b="1" dirty="0">
                <a:solidFill>
                  <a:schemeClr val="tx1"/>
                </a:solidFill>
              </a:rPr>
              <a:t>Interpretation.</a:t>
            </a:r>
          </a:p>
          <a:p>
            <a:pPr lvl="2"/>
            <a:r>
              <a:rPr lang="en-US" sz="3200" b="1" dirty="0">
                <a:solidFill>
                  <a:schemeClr val="tx1"/>
                </a:solidFill>
              </a:rPr>
              <a:t>Application.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Careful not to miss the point in application.                              </a:t>
            </a:r>
            <a:r>
              <a:rPr lang="en-US" sz="3200" b="1" dirty="0">
                <a:solidFill>
                  <a:srgbClr val="FFFF00"/>
                </a:solidFill>
              </a:rPr>
              <a:t>Matt. 5:19-48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What application is about. </a:t>
            </a:r>
            <a:r>
              <a:rPr lang="en-US" sz="3200" b="1" dirty="0">
                <a:solidFill>
                  <a:srgbClr val="FFFF00"/>
                </a:solidFill>
              </a:rPr>
              <a:t>Eph. 3:17-19; Heb. 4:11-13</a:t>
            </a:r>
          </a:p>
        </p:txBody>
      </p:sp>
    </p:spTree>
    <p:extLst>
      <p:ext uri="{BB962C8B-B14F-4D97-AF65-F5344CB8AC3E}">
        <p14:creationId xmlns:p14="http://schemas.microsoft.com/office/powerpoint/2010/main" val="2409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7A70-B0D8-4D03-8D4A-DA600E83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Growing to Maturity:</a:t>
            </a:r>
            <a:br>
              <a:rPr lang="en-US" b="1" dirty="0"/>
            </a:br>
            <a:r>
              <a:rPr lang="en-US" sz="4000" b="1" dirty="0">
                <a:solidFill>
                  <a:srgbClr val="FFFF00"/>
                </a:solidFill>
              </a:rPr>
              <a:t>Ephesians 4:11-16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92705-8BDA-4FEE-A1A8-77CC3587C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65536" cy="477634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10 Questions to Help Us Discern Our Level of Maturity: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Are you thirstier for God than ever before? </a:t>
            </a:r>
            <a:r>
              <a:rPr lang="en-US" sz="3200" b="1" dirty="0">
                <a:solidFill>
                  <a:srgbClr val="FFFF00"/>
                </a:solidFill>
              </a:rPr>
              <a:t>Ps. 42:1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Are you more loving toward others? </a:t>
            </a:r>
            <a:r>
              <a:rPr lang="en-US" sz="3200" b="1" dirty="0">
                <a:solidFill>
                  <a:srgbClr val="FFFF00"/>
                </a:solidFill>
              </a:rPr>
              <a:t>Phil. 2:2-4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Are you more aware of God’s purpose and presence in your life? </a:t>
            </a:r>
            <a:r>
              <a:rPr lang="en-US" sz="3200" b="1" dirty="0">
                <a:solidFill>
                  <a:srgbClr val="FFFF00"/>
                </a:solidFill>
              </a:rPr>
              <a:t>Ps. 139:7-10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Are you more and more governed by God’s word?                             </a:t>
            </a:r>
            <a:r>
              <a:rPr lang="en-US" sz="3200" b="1" dirty="0">
                <a:solidFill>
                  <a:srgbClr val="FFFF00"/>
                </a:solidFill>
              </a:rPr>
              <a:t>2 Tim. 3:16; Heb. 4:12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Are you more concerned about the spiritual needs of others? </a:t>
            </a:r>
            <a:r>
              <a:rPr lang="en-US" sz="3200" b="1" dirty="0">
                <a:solidFill>
                  <a:srgbClr val="FFFF00"/>
                </a:solidFill>
              </a:rPr>
              <a:t>Matt. 23:23</a:t>
            </a:r>
          </a:p>
        </p:txBody>
      </p:sp>
    </p:spTree>
    <p:extLst>
      <p:ext uri="{BB962C8B-B14F-4D97-AF65-F5344CB8AC3E}">
        <p14:creationId xmlns:p14="http://schemas.microsoft.com/office/powerpoint/2010/main" val="36936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7A70-B0D8-4D03-8D4A-DA600E83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Growing to Maturity:</a:t>
            </a:r>
            <a:br>
              <a:rPr lang="en-US" b="1" dirty="0"/>
            </a:br>
            <a:r>
              <a:rPr lang="en-US" sz="4000" b="1" dirty="0">
                <a:solidFill>
                  <a:srgbClr val="FFFF00"/>
                </a:solidFill>
              </a:rPr>
              <a:t>Ephesians 4:11-16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92705-8BDA-4FEE-A1A8-77CC3587C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65536" cy="477634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10 Questions to Help Us Discern Our Level of Maturity:</a:t>
            </a:r>
          </a:p>
          <a:p>
            <a:pPr marL="971550" lvl="1" indent="-514350">
              <a:buFont typeface="+mj-lt"/>
              <a:buAutoNum type="arabicPeriod" startAt="6"/>
            </a:pPr>
            <a:r>
              <a:rPr lang="en-US" sz="3200" b="1" dirty="0">
                <a:solidFill>
                  <a:schemeClr val="tx1"/>
                </a:solidFill>
              </a:rPr>
              <a:t>Are you more and more concerned about the spiritual welfare of the local body of Christians? </a:t>
            </a:r>
            <a:r>
              <a:rPr lang="en-US" sz="3200" b="1" dirty="0">
                <a:solidFill>
                  <a:srgbClr val="FFFF00"/>
                </a:solidFill>
              </a:rPr>
              <a:t>Rom. 12:3-8</a:t>
            </a:r>
          </a:p>
          <a:p>
            <a:pPr marL="971550" lvl="1" indent="-514350">
              <a:buFont typeface="+mj-lt"/>
              <a:buAutoNum type="arabicPeriod" startAt="6"/>
            </a:pPr>
            <a:r>
              <a:rPr lang="en-US" sz="3200" b="1" dirty="0">
                <a:solidFill>
                  <a:schemeClr val="tx1"/>
                </a:solidFill>
              </a:rPr>
              <a:t>Are the tools God has given you important to you?</a:t>
            </a:r>
          </a:p>
          <a:p>
            <a:pPr marL="971550" lvl="1" indent="-514350">
              <a:buFont typeface="+mj-lt"/>
              <a:buAutoNum type="arabicPeriod" startAt="6"/>
            </a:pPr>
            <a:r>
              <a:rPr lang="en-US" sz="3200" b="1" dirty="0">
                <a:solidFill>
                  <a:schemeClr val="tx1"/>
                </a:solidFill>
              </a:rPr>
              <a:t>Are you more aware of your sin? </a:t>
            </a:r>
            <a:r>
              <a:rPr lang="en-US" sz="3200" b="1" dirty="0">
                <a:solidFill>
                  <a:srgbClr val="FFFF00"/>
                </a:solidFill>
              </a:rPr>
              <a:t>1 Tim. 1:15</a:t>
            </a:r>
          </a:p>
          <a:p>
            <a:pPr marL="971550" lvl="1" indent="-514350">
              <a:buFont typeface="+mj-lt"/>
              <a:buAutoNum type="arabicPeriod" startAt="6"/>
            </a:pPr>
            <a:r>
              <a:rPr lang="en-US" sz="3200" b="1" dirty="0">
                <a:solidFill>
                  <a:schemeClr val="tx1"/>
                </a:solidFill>
              </a:rPr>
              <a:t>Are you more willing to forgive others? </a:t>
            </a:r>
            <a:r>
              <a:rPr lang="en-US" sz="3200" b="1" dirty="0">
                <a:solidFill>
                  <a:srgbClr val="FFFF00"/>
                </a:solidFill>
              </a:rPr>
              <a:t>Eph. 4:32</a:t>
            </a:r>
          </a:p>
          <a:p>
            <a:pPr marL="971550" lvl="1" indent="-514350">
              <a:buFont typeface="+mj-lt"/>
              <a:buAutoNum type="arabicPeriod" startAt="6"/>
            </a:pPr>
            <a:r>
              <a:rPr lang="en-US" sz="3200" b="1" dirty="0">
                <a:solidFill>
                  <a:schemeClr val="tx1"/>
                </a:solidFill>
              </a:rPr>
              <a:t>Are you thinking more of heaven and being with Jesus? </a:t>
            </a:r>
            <a:r>
              <a:rPr lang="en-US" sz="3200" b="1" dirty="0">
                <a:solidFill>
                  <a:srgbClr val="FFFF00"/>
                </a:solidFill>
              </a:rPr>
              <a:t>Phil. 1:23-24; 3:20-21</a:t>
            </a:r>
          </a:p>
        </p:txBody>
      </p:sp>
    </p:spTree>
    <p:extLst>
      <p:ext uri="{BB962C8B-B14F-4D97-AF65-F5344CB8AC3E}">
        <p14:creationId xmlns:p14="http://schemas.microsoft.com/office/powerpoint/2010/main" val="27537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5797CFF-A5D8-4018-9454-630B863CC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EB495E-8A90-4980-AFCC-8F724FFA80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</TotalTime>
  <Words>307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Depth</vt:lpstr>
      <vt:lpstr>PowerPoint Presentation</vt:lpstr>
      <vt:lpstr>PowerPoint Presentation</vt:lpstr>
      <vt:lpstr>Growing to Maturity: Ephesians 4:11-16</vt:lpstr>
      <vt:lpstr>Growing to Maturity: Ephesians 4:11-16</vt:lpstr>
      <vt:lpstr>Growing to Maturity: Ephesians 4:11-16</vt:lpstr>
      <vt:lpstr>Growing to Maturity: Ephesians 4:11-16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</dc:creator>
  <cp:lastModifiedBy>Lindsay, Kurt E - (kurtl)</cp:lastModifiedBy>
  <cp:revision>5</cp:revision>
  <cp:lastPrinted>2022-01-31T00:09:19Z</cp:lastPrinted>
  <dcterms:modified xsi:type="dcterms:W3CDTF">2022-01-31T02:42:37Z</dcterms:modified>
</cp:coreProperties>
</file>