
<file path=[Content_Types].xml><?xml version="1.0" encoding="utf-8"?>
<Types xmlns="http://schemas.openxmlformats.org/package/2006/content-types">
  <Default Extension="xml" ContentType="application/vnd.openxmlformats-officedocument.presentationml.presentation.main+xml"/>
  <Default Extension="rels" ContentType="application/vnd.openxmlformats-package.relationships+xml"/>
  <Default Extension="bmp" ContentType="image/bmp"/>
  <Override PartName="/ppt/presProps.xml" ContentType="application/vnd.openxmlformats-officedocument.presentationml.presProps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Masters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</Types>
</file>

<file path=_rels/.rels>&#65279;<?xml version="1.0" encoding="utf-8"?><Relationships xmlns="http://schemas.openxmlformats.org/package/2006/relationships"><Relationship Type="http://schemas.openxmlformats.org/officeDocument/2006/relationships/officeDocument" Target="/ppt/presentation.xml" Id="R81bff47147c94739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</p:sldIdLst>
  <p:sldSz cx="12192000" cy="6858000" type="screen16x9"/>
  <p:notesSz cx="12192000" cy="6858000"/>
  <p:defaultTextStyle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_rels/presentation.xml.rels>&#65279;<?xml version="1.0" encoding="utf-8"?><Relationships xmlns="http://schemas.openxmlformats.org/package/2006/relationships"><Relationship Type="http://schemas.openxmlformats.org/officeDocument/2006/relationships/presProps" Target="/ppt/presProps.xml" Id="R4ba18b02df1e4fb3" /><Relationship Type="http://schemas.openxmlformats.org/officeDocument/2006/relationships/slideMaster" Target="/ppt/slideMasters/slideMaster1.xml" Id="rId1" /><Relationship Type="http://schemas.openxmlformats.org/officeDocument/2006/relationships/slide" Target="/ppt/slides/slide1.xml" Id="rId2" /><Relationship Type="http://schemas.openxmlformats.org/officeDocument/2006/relationships/slide" Target="/ppt/slides/slide2.xml" Id="rId3" /><Relationship Type="http://schemas.openxmlformats.org/officeDocument/2006/relationships/slide" Target="/ppt/slides/slide3.xml" Id="rId4" /><Relationship Type="http://schemas.openxmlformats.org/officeDocument/2006/relationships/slide" Target="/ppt/slides/slide4.xml" Id="rId5" /><Relationship Type="http://schemas.openxmlformats.org/officeDocument/2006/relationships/slide" Target="/ppt/slides/slide5.xml" Id="rId6" /><Relationship Type="http://schemas.openxmlformats.org/officeDocument/2006/relationships/slide" Target="/ppt/slides/slide6.xml" Id="rId7" /><Relationship Type="http://schemas.openxmlformats.org/officeDocument/2006/relationships/slide" Target="/ppt/slides/slide7.xml" Id="rId8" /><Relationship Type="http://schemas.openxmlformats.org/officeDocument/2006/relationships/slide" Target="/ppt/slides/slide8.xml" Id="rId9" /><Relationship Type="http://schemas.openxmlformats.org/officeDocument/2006/relationships/slide" Target="/ppt/slides/slide9.xml" Id="rId10" /><Relationship Type="http://schemas.openxmlformats.org/officeDocument/2006/relationships/slide" Target="/ppt/slides/slide10.xml" Id="rId11" /><Relationship Type="http://schemas.openxmlformats.org/officeDocument/2006/relationships/slide" Target="/ppt/slides/slide11.xml" Id="rId12" /><Relationship Type="http://schemas.openxmlformats.org/officeDocument/2006/relationships/slide" Target="/ppt/slides/slide12.xml" Id="rId13" /><Relationship Type="http://schemas.openxmlformats.org/officeDocument/2006/relationships/slide" Target="/ppt/slides/slide13.xml" Id="rId14" /><Relationship Type="http://schemas.openxmlformats.org/officeDocument/2006/relationships/theme" Target="/ppt/slideMasters/theme/theme1.xml" Id="Rc459a455668442d0" /></Relationships>
</file>

<file path=ppt/slideLayouts/_rels/slideLayout1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0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0" /><Relationship Type="http://schemas.openxmlformats.org/officeDocument/2006/relationships/image" Target="/ppt/media/image9.bmp" Id="rId1" /></Relationships>
</file>

<file path=ppt/slideLayouts/_rels/slideLayout11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1" /><Relationship Type="http://schemas.openxmlformats.org/officeDocument/2006/relationships/image" Target="/ppt/media/image10.bmp" Id="rId1" /></Relationships>
</file>

<file path=ppt/slideLayouts/_rels/slideLayout12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2" /><Relationship Type="http://schemas.openxmlformats.org/officeDocument/2006/relationships/image" Target="/ppt/media/image11.bmp" Id="rId1" /></Relationships>
</file>

<file path=ppt/slideLayouts/_rels/slideLayout13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3" /><Relationship Type="http://schemas.openxmlformats.org/officeDocument/2006/relationships/image" Target="/ppt/media/image12.bmp" Id="rId1" /></Relationships>
</file>

<file path=ppt/slideLayouts/_rels/slideLayout2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2" /><Relationship Type="http://schemas.openxmlformats.org/officeDocument/2006/relationships/image" Target="/ppt/media/image.bmp" Id="rId1" /></Relationships>
</file>

<file path=ppt/slideLayouts/_rels/slideLayout3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3" /><Relationship Type="http://schemas.openxmlformats.org/officeDocument/2006/relationships/image" Target="/ppt/media/image2.bmp" Id="rId1" /></Relationships>
</file>

<file path=ppt/slideLayouts/_rels/slideLayout4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4" /><Relationship Type="http://schemas.openxmlformats.org/officeDocument/2006/relationships/image" Target="/ppt/media/image3.bmp" Id="rId1" /></Relationships>
</file>

<file path=ppt/slideLayouts/_rels/slideLayout5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5" /><Relationship Type="http://schemas.openxmlformats.org/officeDocument/2006/relationships/image" Target="/ppt/media/image4.bmp" Id="rId1" /></Relationships>
</file>

<file path=ppt/slideLayouts/_rels/slideLayout6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6" /><Relationship Type="http://schemas.openxmlformats.org/officeDocument/2006/relationships/image" Target="/ppt/media/image5.bmp" Id="rId1" /></Relationships>
</file>

<file path=ppt/slideLayouts/_rels/slideLayout7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7" /><Relationship Type="http://schemas.openxmlformats.org/officeDocument/2006/relationships/image" Target="/ppt/media/image6.bmp" Id="rId1" /></Relationships>
</file>

<file path=ppt/slideLayouts/_rels/slideLayout8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8" /><Relationship Type="http://schemas.openxmlformats.org/officeDocument/2006/relationships/image" Target="/ppt/media/image7.bmp" Id="rId1" /></Relationships>
</file>

<file path=ppt/slideLayouts/_rels/slideLayout9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9" /><Relationship Type="http://schemas.openxmlformats.org/officeDocument/2006/relationships/image" Target="/ppt/media/image8.bmp" Id="rId1" /></Relationships>
</file>

<file path=ppt/slideLayouts/slideLayout1.xml><?xml version="1.0" encoding="utf-8"?>
<p:sldLayout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"/>
          <p:cNvSpPr>
            <a:spLocks xmlns:a="http://schemas.openxmlformats.org/drawingml/2006/main" noGrp="1"/>
          </p:cNvSpPr>
          <p:nvPr/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endParaRPr/>
          </a:p>
        </p:txBody>
      </p:sp>
    </p:spTree>
  </p:cSld>
  <p:clrMapOvr>
    <a:masterClrMapping xmlns:a="http://schemas.openxmlformats.org/drawingml/2006/main"/>
  </p:clrMapOvr>
</p:sldLayout>
</file>

<file path=ppt/slideLayouts/slideLayout10.xml><?xml version="1.0" encoding="utf-8"?>
<p:sldLayout xmlns:p="http://schemas.openxmlformats.org/presentationml/2006/main" preserve="1">
  <p:cSld>
    <p:bg>
      <p:bgPr>
        <a:blipFill xmlns:a="http://schemas.openxmlformats.org/drawingml/2006/main" dpi="0">
          <a:blip xmlns:r="http://schemas.openxmlformats.org/officeDocument/2006/relationships" r:embed="rId1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New Shape"/>
          <p:cNvSpPr/>
          <p:nvPr>
            <p:ph type="body" idx="0"/>
          </p:nvPr>
        </p:nvSpPr>
        <p:spPr>
          <a:xfrm xmlns:a="http://schemas.openxmlformats.org/drawingml/2006/main">
            <a:off x="666750" y="762000"/>
            <a:ext cx="10858500" cy="10160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b">
            <a:normAutofit/>
          </a:bodyPr>
          <a:lstStyle xmlns:a="http://schemas.openxmlformats.org/drawingml/2006/main">
            <a:lvl1pPr algn="ctr">
              <a:defRPr sz="7420">
                <a:solidFill>
                  <a:srgbClr val="204858"/>
                </a:solidFill>
              </a:defRPr>
            </a:lvl1pPr>
          </a:lstStyle>
          <a:p xmlns:a="http://schemas.openxmlformats.org/drawingml/2006/main">
            <a:pPr algn="ctr"/>
            <a:r>
              <a:t/>
            </a:r>
            <a:r>
              <a:rPr sz="7420" b="0">
                <a:solidFill>
                  <a:srgbClr val="204858"/>
                </a:solidFill>
              </a:rPr>
              <a:t/>
            </a:r>
          </a:p>
        </p:txBody>
      </p:sp>
      <p:sp>
        <p:nvSpPr>
          <p:cNvPr id="2" name="New Shape"/>
          <p:cNvSpPr/>
          <p:nvPr>
            <p:ph type="body" idx="1"/>
          </p:nvPr>
        </p:nvSpPr>
        <p:spPr>
          <a:xfrm xmlns:a="http://schemas.openxmlformats.org/drawingml/2006/main">
            <a:off x="1301750" y="1778000"/>
            <a:ext cx="9588500" cy="8255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t">
            <a:normAutofit/>
          </a:bodyPr>
          <a:lstStyle xmlns:a="http://schemas.openxmlformats.org/drawingml/2006/main">
            <a:lvl1pPr algn="ctr">
              <a:defRPr sz="4386">
                <a:solidFill>
                  <a:srgbClr val="204858"/>
                </a:solidFill>
              </a:defRPr>
            </a:lvl1pPr>
          </a:lstStyle>
          <a:p xmlns:a="http://schemas.openxmlformats.org/drawingml/2006/main">
            <a:pPr algn="ctr"/>
            <a:r>
              <a:t/>
            </a:r>
            <a:r>
              <a:rPr sz="4386" b="0">
                <a:solidFill>
                  <a:srgbClr val="204858"/>
                </a:solidFill>
              </a:rPr>
              <a:t/>
            </a:r>
          </a:p>
        </p:txBody>
      </p:sp>
    </p:spTree>
  </p:cSld>
  <p:clrMapOvr>
    <a:masterClrMapping xmlns:a="http://schemas.openxmlformats.org/drawingml/2006/main"/>
  </p:clrMapOvr>
</p:sldLayout>
</file>

<file path=ppt/slideLayouts/slideLayout11.xml><?xml version="1.0" encoding="utf-8"?>
<p:sldLayout xmlns:p="http://schemas.openxmlformats.org/presentationml/2006/main" preserve="1">
  <p:cSld>
    <p:bg>
      <p:bgPr>
        <a:blipFill xmlns:a="http://schemas.openxmlformats.org/drawingml/2006/main" dpi="0">
          <a:blip xmlns:r="http://schemas.openxmlformats.org/officeDocument/2006/relationships" r:embed="rId1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New Shape"/>
          <p:cNvSpPr/>
          <p:nvPr>
            <p:ph type="body" idx="0"/>
          </p:nvPr>
        </p:nvSpPr>
        <p:spPr>
          <a:xfrm xmlns:a="http://schemas.openxmlformats.org/drawingml/2006/main">
            <a:off x="698500" y="698500"/>
            <a:ext cx="10795000" cy="45085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ctr">
            <a:normAutofit/>
          </a:bodyPr>
          <a:lstStyle xmlns:a="http://schemas.openxmlformats.org/drawingml/2006/main">
            <a:lvl1pPr algn="l">
              <a:defRPr sz="5226">
                <a:solidFill>
                  <a:srgbClr val="FFFFFF"/>
                </a:solidFill>
              </a:defRPr>
            </a:lvl1pPr>
          </a:lstStyle>
          <a:p xmlns:a="http://schemas.openxmlformats.org/drawingml/2006/main">
            <a:pPr algn="l"/>
            <a:r>
              <a:t/>
            </a:r>
            <a:r>
              <a:rPr sz="5226" b="0">
                <a:solidFill>
                  <a:srgbClr val="FFFFFF"/>
                </a:solidFill>
              </a:rPr>
              <a:t/>
            </a:r>
          </a:p>
        </p:txBody>
      </p:sp>
      <p:sp>
        <p:nvSpPr>
          <p:cNvPr id="2" name="New Shape"/>
          <p:cNvSpPr/>
          <p:nvPr>
            <p:ph type="body" idx="1"/>
          </p:nvPr>
        </p:nvSpPr>
        <p:spPr>
          <a:xfrm xmlns:a="http://schemas.openxmlformats.org/drawingml/2006/main">
            <a:off x="698500" y="5473700"/>
            <a:ext cx="9144000" cy="6921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b">
            <a:normAutofit/>
          </a:bodyPr>
          <a:lstStyle xmlns:a="http://schemas.openxmlformats.org/drawingml/2006/main">
            <a:lvl1pPr algn="l">
              <a:defRPr sz="3920">
                <a:solidFill>
                  <a:srgbClr val="FFFFFF"/>
                </a:solidFill>
              </a:defRPr>
            </a:lvl1pPr>
          </a:lstStyle>
          <a:p xmlns:a="http://schemas.openxmlformats.org/drawingml/2006/main">
            <a:pPr algn="l"/>
            <a:r>
              <a:t/>
            </a:r>
            <a:r>
              <a:rPr sz="3920" b="0">
                <a:solidFill>
                  <a:srgbClr val="FFFFFF"/>
                </a:solidFill>
              </a:rPr>
              <a:t/>
            </a:r>
          </a:p>
        </p:txBody>
      </p:sp>
      <p:sp>
        <p:nvSpPr>
          <p:cNvPr id="2" name="New Shape"/>
          <p:cNvSpPr/>
          <p:nvPr>
            <p:ph type="body" idx="2"/>
          </p:nvPr>
        </p:nvSpPr>
        <p:spPr>
          <a:xfrm xmlns:a="http://schemas.openxmlformats.org/drawingml/2006/main">
            <a:off x="10064749" y="5708649"/>
            <a:ext cx="1447800" cy="4572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b">
            <a:normAutofit/>
          </a:bodyPr>
          <a:lstStyle xmlns:a="http://schemas.openxmlformats.org/drawingml/2006/main">
            <a:lvl1pPr algn="r">
              <a:defRPr sz="2193">
                <a:solidFill>
                  <a:srgbClr val="FFFFFF"/>
                </a:solidFill>
              </a:defRPr>
            </a:lvl1pPr>
          </a:lstStyle>
          <a:p xmlns:a="http://schemas.openxmlformats.org/drawingml/2006/main">
            <a:pPr algn="r"/>
            <a:r>
              <a:t/>
            </a:r>
            <a:r>
              <a:rPr sz="2193" b="0">
                <a:solidFill>
                  <a:srgbClr val="FFFFFF"/>
                </a:solidFill>
              </a:rPr>
              <a:t/>
            </a:r>
          </a:p>
        </p:txBody>
      </p:sp>
    </p:spTree>
  </p:cSld>
  <p:clrMapOvr>
    <a:masterClrMapping xmlns:a="http://schemas.openxmlformats.org/drawingml/2006/main"/>
  </p:clrMapOvr>
</p:sldLayout>
</file>

<file path=ppt/slideLayouts/slideLayout12.xml><?xml version="1.0" encoding="utf-8"?>
<p:sldLayout xmlns:p="http://schemas.openxmlformats.org/presentationml/2006/main" preserve="1">
  <p:cSld>
    <p:bg>
      <p:bgPr>
        <a:blipFill xmlns:a="http://schemas.openxmlformats.org/drawingml/2006/main" dpi="0">
          <a:blip xmlns:r="http://schemas.openxmlformats.org/officeDocument/2006/relationships" r:embed="rId1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New Shape"/>
          <p:cNvSpPr/>
          <p:nvPr>
            <p:ph type="body" idx="0"/>
          </p:nvPr>
        </p:nvSpPr>
        <p:spPr>
          <a:xfrm xmlns:a="http://schemas.openxmlformats.org/drawingml/2006/main">
            <a:off x="698500" y="698500"/>
            <a:ext cx="10795000" cy="45085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ctr">
            <a:normAutofit/>
          </a:bodyPr>
          <a:lstStyle xmlns:a="http://schemas.openxmlformats.org/drawingml/2006/main">
            <a:lvl1pPr algn="l">
              <a:defRPr sz="5226">
                <a:solidFill>
                  <a:srgbClr val="FFFFFF"/>
                </a:solidFill>
              </a:defRPr>
            </a:lvl1pPr>
          </a:lstStyle>
          <a:p xmlns:a="http://schemas.openxmlformats.org/drawingml/2006/main">
            <a:pPr algn="l"/>
            <a:r>
              <a:t/>
            </a:r>
            <a:r>
              <a:rPr sz="5226" b="0">
                <a:solidFill>
                  <a:srgbClr val="FFFFFF"/>
                </a:solidFill>
              </a:rPr>
              <a:t/>
            </a:r>
          </a:p>
        </p:txBody>
      </p:sp>
      <p:sp>
        <p:nvSpPr>
          <p:cNvPr id="2" name="New Shape"/>
          <p:cNvSpPr/>
          <p:nvPr>
            <p:ph type="body" idx="1"/>
          </p:nvPr>
        </p:nvSpPr>
        <p:spPr>
          <a:xfrm xmlns:a="http://schemas.openxmlformats.org/drawingml/2006/main">
            <a:off x="698500" y="5473700"/>
            <a:ext cx="9144000" cy="6921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b">
            <a:normAutofit/>
          </a:bodyPr>
          <a:lstStyle xmlns:a="http://schemas.openxmlformats.org/drawingml/2006/main">
            <a:lvl1pPr algn="l">
              <a:defRPr sz="3920">
                <a:solidFill>
                  <a:srgbClr val="FFFFFF"/>
                </a:solidFill>
              </a:defRPr>
            </a:lvl1pPr>
          </a:lstStyle>
          <a:p xmlns:a="http://schemas.openxmlformats.org/drawingml/2006/main">
            <a:pPr algn="l"/>
            <a:r>
              <a:t/>
            </a:r>
            <a:r>
              <a:rPr sz="3920" b="0">
                <a:solidFill>
                  <a:srgbClr val="FFFFFF"/>
                </a:solidFill>
              </a:rPr>
              <a:t/>
            </a:r>
          </a:p>
        </p:txBody>
      </p:sp>
      <p:sp>
        <p:nvSpPr>
          <p:cNvPr id="2" name="New Shape"/>
          <p:cNvSpPr/>
          <p:nvPr>
            <p:ph type="body" idx="2"/>
          </p:nvPr>
        </p:nvSpPr>
        <p:spPr>
          <a:xfrm xmlns:a="http://schemas.openxmlformats.org/drawingml/2006/main">
            <a:off x="10064749" y="5708649"/>
            <a:ext cx="1447800" cy="4572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b">
            <a:normAutofit/>
          </a:bodyPr>
          <a:lstStyle xmlns:a="http://schemas.openxmlformats.org/drawingml/2006/main">
            <a:lvl1pPr algn="r">
              <a:defRPr sz="2193">
                <a:solidFill>
                  <a:srgbClr val="FFFFFF"/>
                </a:solidFill>
              </a:defRPr>
            </a:lvl1pPr>
          </a:lstStyle>
          <a:p xmlns:a="http://schemas.openxmlformats.org/drawingml/2006/main">
            <a:pPr algn="r"/>
            <a:r>
              <a:t/>
            </a:r>
            <a:r>
              <a:rPr sz="2193" b="0">
                <a:solidFill>
                  <a:srgbClr val="FFFFFF"/>
                </a:solidFill>
              </a:rPr>
              <a:t/>
            </a:r>
          </a:p>
        </p:txBody>
      </p:sp>
    </p:spTree>
  </p:cSld>
  <p:clrMapOvr>
    <a:masterClrMapping xmlns:a="http://schemas.openxmlformats.org/drawingml/2006/main"/>
  </p:clrMapOvr>
</p:sldLayout>
</file>

<file path=ppt/slideLayouts/slideLayout13.xml><?xml version="1.0" encoding="utf-8"?>
<p:sldLayout xmlns:p="http://schemas.openxmlformats.org/presentationml/2006/main" preserve="1">
  <p:cSld>
    <p:bg>
      <p:bgPr>
        <a:blipFill xmlns:a="http://schemas.openxmlformats.org/drawingml/2006/main" dpi="0">
          <a:blip xmlns:r="http://schemas.openxmlformats.org/officeDocument/2006/relationships" r:embed="rId1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New Shape"/>
          <p:cNvSpPr/>
          <p:nvPr>
            <p:ph type="body" idx="0"/>
          </p:nvPr>
        </p:nvSpPr>
        <p:spPr>
          <a:xfrm xmlns:a="http://schemas.openxmlformats.org/drawingml/2006/main">
            <a:off x="666750" y="762000"/>
            <a:ext cx="10858500" cy="10160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b">
            <a:normAutofit/>
          </a:bodyPr>
          <a:lstStyle xmlns:a="http://schemas.openxmlformats.org/drawingml/2006/main">
            <a:lvl1pPr algn="ctr">
              <a:defRPr sz="7420">
                <a:solidFill>
                  <a:srgbClr val="204858"/>
                </a:solidFill>
              </a:defRPr>
            </a:lvl1pPr>
          </a:lstStyle>
          <a:p xmlns:a="http://schemas.openxmlformats.org/drawingml/2006/main">
            <a:pPr algn="ctr"/>
            <a:r>
              <a:t/>
            </a:r>
            <a:r>
              <a:rPr sz="7420" b="0">
                <a:solidFill>
                  <a:srgbClr val="204858"/>
                </a:solidFill>
              </a:rPr>
              <a:t/>
            </a:r>
          </a:p>
        </p:txBody>
      </p:sp>
      <p:sp>
        <p:nvSpPr>
          <p:cNvPr id="2" name="New Shape"/>
          <p:cNvSpPr/>
          <p:nvPr>
            <p:ph type="body" idx="1"/>
          </p:nvPr>
        </p:nvSpPr>
        <p:spPr>
          <a:xfrm xmlns:a="http://schemas.openxmlformats.org/drawingml/2006/main">
            <a:off x="1301750" y="1778000"/>
            <a:ext cx="9588500" cy="8255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t">
            <a:normAutofit/>
          </a:bodyPr>
          <a:lstStyle xmlns:a="http://schemas.openxmlformats.org/drawingml/2006/main">
            <a:lvl1pPr algn="ctr">
              <a:defRPr sz="4386">
                <a:solidFill>
                  <a:srgbClr val="204858"/>
                </a:solidFill>
              </a:defRPr>
            </a:lvl1pPr>
          </a:lstStyle>
          <a:p xmlns:a="http://schemas.openxmlformats.org/drawingml/2006/main">
            <a:pPr algn="ctr"/>
            <a:r>
              <a:t/>
            </a:r>
            <a:r>
              <a:rPr sz="4386" b="0">
                <a:solidFill>
                  <a:srgbClr val="204858"/>
                </a:solidFill>
              </a:rPr>
              <a:t/>
            </a:r>
          </a:p>
        </p:txBody>
      </p:sp>
    </p:spTree>
  </p:cSld>
  <p:clrMapOvr>
    <a:masterClrMapping xmlns:a="http://schemas.openxmlformats.org/drawingml/2006/main"/>
  </p:clrMapOvr>
</p:sldLayout>
</file>

<file path=ppt/slideLayouts/slideLayout2.xml><?xml version="1.0" encoding="utf-8"?>
<p:sldLayout xmlns:p="http://schemas.openxmlformats.org/presentationml/2006/main" preserve="1">
  <p:cSld>
    <p:bg>
      <p:bgPr>
        <a:blipFill xmlns:a="http://schemas.openxmlformats.org/drawingml/2006/main" dpi="0">
          <a:blip xmlns:r="http://schemas.openxmlformats.org/officeDocument/2006/relationships" r:embed="rId1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New Shape"/>
          <p:cNvSpPr/>
          <p:nvPr>
            <p:ph type="body" idx="0"/>
          </p:nvPr>
        </p:nvSpPr>
        <p:spPr>
          <a:xfrm xmlns:a="http://schemas.openxmlformats.org/drawingml/2006/main">
            <a:off x="698500" y="762000"/>
            <a:ext cx="10795000" cy="13335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b">
            <a:normAutofit/>
          </a:bodyPr>
          <a:lstStyle xmlns:a="http://schemas.openxmlformats.org/drawingml/2006/main">
            <a:lvl1pPr algn="ctr">
              <a:defRPr sz="8306">
                <a:solidFill>
                  <a:srgbClr val="204858"/>
                </a:solidFill>
              </a:defRPr>
            </a:lvl1pPr>
          </a:lstStyle>
          <a:p xmlns:a="http://schemas.openxmlformats.org/drawingml/2006/main">
            <a:pPr algn="ctr"/>
            <a:r>
              <a:t/>
            </a:r>
            <a:r>
              <a:rPr sz="8306" b="0">
                <a:solidFill>
                  <a:srgbClr val="204858"/>
                </a:solidFill>
              </a:rPr>
              <a:t/>
            </a:r>
          </a:p>
        </p:txBody>
      </p:sp>
      <p:sp>
        <p:nvSpPr>
          <p:cNvPr id="2" name="New Shape"/>
          <p:cNvSpPr/>
          <p:nvPr>
            <p:ph type="body" idx="1"/>
          </p:nvPr>
        </p:nvSpPr>
        <p:spPr>
          <a:xfrm xmlns:a="http://schemas.openxmlformats.org/drawingml/2006/main">
            <a:off x="1269999" y="2095500"/>
            <a:ext cx="9652000" cy="8890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ctr">
            <a:normAutofit/>
          </a:bodyPr>
          <a:lstStyle xmlns:a="http://schemas.openxmlformats.org/drawingml/2006/main">
            <a:lvl1pPr algn="ctr">
              <a:defRPr sz="6580">
                <a:solidFill>
                  <a:srgbClr val="204858"/>
                </a:solidFill>
              </a:defRPr>
            </a:lvl1pPr>
          </a:lstStyle>
          <a:p xmlns:a="http://schemas.openxmlformats.org/drawingml/2006/main">
            <a:pPr algn="ctr"/>
            <a:r>
              <a:t/>
            </a:r>
            <a:r>
              <a:rPr sz="6580" b="0">
                <a:solidFill>
                  <a:srgbClr val="204858"/>
                </a:solidFill>
              </a:rPr>
              <a:t/>
            </a:r>
          </a:p>
        </p:txBody>
      </p:sp>
      <p:sp>
        <p:nvSpPr>
          <p:cNvPr id="2" name="New Shape"/>
          <p:cNvSpPr/>
          <p:nvPr>
            <p:ph type="body" idx="2"/>
          </p:nvPr>
        </p:nvSpPr>
        <p:spPr>
          <a:xfrm xmlns:a="http://schemas.openxmlformats.org/drawingml/2006/main">
            <a:off x="1847850" y="2984500"/>
            <a:ext cx="8496300" cy="6985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t">
            <a:normAutofit/>
          </a:bodyPr>
          <a:lstStyle xmlns:a="http://schemas.openxmlformats.org/drawingml/2006/main">
            <a:lvl1pPr algn="ctr">
              <a:defRPr sz="4806">
                <a:solidFill>
                  <a:srgbClr val="204858"/>
                </a:solidFill>
              </a:defRPr>
            </a:lvl1pPr>
          </a:lstStyle>
          <a:p xmlns:a="http://schemas.openxmlformats.org/drawingml/2006/main">
            <a:pPr algn="ctr"/>
            <a:r>
              <a:t/>
            </a:r>
            <a:r>
              <a:rPr sz="4806" b="0">
                <a:solidFill>
                  <a:srgbClr val="204858"/>
                </a:solidFill>
              </a:rPr>
              <a:t/>
            </a:r>
          </a:p>
        </p:txBody>
      </p:sp>
    </p:spTree>
  </p:cSld>
  <p:clrMapOvr>
    <a:masterClrMapping xmlns:a="http://schemas.openxmlformats.org/drawingml/2006/main"/>
  </p:clrMapOvr>
</p:sldLayout>
</file>

<file path=ppt/slideLayouts/slideLayout3.xml><?xml version="1.0" encoding="utf-8"?>
<p:sldLayout xmlns:p="http://schemas.openxmlformats.org/presentationml/2006/main" preserve="1">
  <p:cSld>
    <p:bg>
      <p:bgPr>
        <a:blipFill xmlns:a="http://schemas.openxmlformats.org/drawingml/2006/main" dpi="0">
          <a:blip xmlns:r="http://schemas.openxmlformats.org/officeDocument/2006/relationships" r:embed="rId1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New Shape"/>
          <p:cNvSpPr/>
          <p:nvPr>
            <p:ph type="body" idx="0"/>
          </p:nvPr>
        </p:nvSpPr>
        <p:spPr>
          <a:xfrm xmlns:a="http://schemas.openxmlformats.org/drawingml/2006/main">
            <a:off x="666750" y="762000"/>
            <a:ext cx="10858500" cy="10160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b">
            <a:normAutofit/>
          </a:bodyPr>
          <a:lstStyle xmlns:a="http://schemas.openxmlformats.org/drawingml/2006/main">
            <a:lvl1pPr algn="ctr">
              <a:defRPr sz="7420">
                <a:solidFill>
                  <a:srgbClr val="204858"/>
                </a:solidFill>
              </a:defRPr>
            </a:lvl1pPr>
          </a:lstStyle>
          <a:p xmlns:a="http://schemas.openxmlformats.org/drawingml/2006/main">
            <a:pPr algn="ctr"/>
            <a:r>
              <a:t/>
            </a:r>
            <a:r>
              <a:rPr sz="7420" b="0">
                <a:solidFill>
                  <a:srgbClr val="204858"/>
                </a:solidFill>
              </a:rPr>
              <a:t/>
            </a:r>
          </a:p>
        </p:txBody>
      </p:sp>
      <p:sp>
        <p:nvSpPr>
          <p:cNvPr id="2" name="New Shape"/>
          <p:cNvSpPr/>
          <p:nvPr>
            <p:ph type="body" idx="1"/>
          </p:nvPr>
        </p:nvSpPr>
        <p:spPr>
          <a:xfrm xmlns:a="http://schemas.openxmlformats.org/drawingml/2006/main">
            <a:off x="1301750" y="1778000"/>
            <a:ext cx="9588500" cy="8255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t">
            <a:normAutofit/>
          </a:bodyPr>
          <a:lstStyle xmlns:a="http://schemas.openxmlformats.org/drawingml/2006/main">
            <a:lvl1pPr algn="ctr">
              <a:defRPr sz="4386">
                <a:solidFill>
                  <a:srgbClr val="204858"/>
                </a:solidFill>
              </a:defRPr>
            </a:lvl1pPr>
          </a:lstStyle>
          <a:p xmlns:a="http://schemas.openxmlformats.org/drawingml/2006/main">
            <a:pPr algn="ctr"/>
            <a:r>
              <a:t/>
            </a:r>
            <a:r>
              <a:rPr sz="4386" b="0">
                <a:solidFill>
                  <a:srgbClr val="204858"/>
                </a:solidFill>
              </a:rPr>
              <a:t/>
            </a:r>
          </a:p>
        </p:txBody>
      </p:sp>
    </p:spTree>
  </p:cSld>
  <p:clrMapOvr>
    <a:masterClrMapping xmlns:a="http://schemas.openxmlformats.org/drawingml/2006/main"/>
  </p:clrMapOvr>
</p:sldLayout>
</file>

<file path=ppt/slideLayouts/slideLayout4.xml><?xml version="1.0" encoding="utf-8"?>
<p:sldLayout xmlns:p="http://schemas.openxmlformats.org/presentationml/2006/main" preserve="1">
  <p:cSld>
    <p:bg>
      <p:bgPr>
        <a:blipFill xmlns:a="http://schemas.openxmlformats.org/drawingml/2006/main" dpi="0">
          <a:blip xmlns:r="http://schemas.openxmlformats.org/officeDocument/2006/relationships" r:embed="rId1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New Shape"/>
          <p:cNvSpPr/>
          <p:nvPr>
            <p:ph type="body" idx="0"/>
          </p:nvPr>
        </p:nvSpPr>
        <p:spPr>
          <a:xfrm xmlns:a="http://schemas.openxmlformats.org/drawingml/2006/main">
            <a:off x="666750" y="762000"/>
            <a:ext cx="10858500" cy="10160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b">
            <a:normAutofit/>
          </a:bodyPr>
          <a:lstStyle xmlns:a="http://schemas.openxmlformats.org/drawingml/2006/main">
            <a:lvl1pPr algn="ctr">
              <a:defRPr sz="7420">
                <a:solidFill>
                  <a:srgbClr val="204858"/>
                </a:solidFill>
              </a:defRPr>
            </a:lvl1pPr>
          </a:lstStyle>
          <a:p xmlns:a="http://schemas.openxmlformats.org/drawingml/2006/main">
            <a:pPr algn="ctr"/>
            <a:r>
              <a:t/>
            </a:r>
            <a:r>
              <a:rPr sz="7420" b="0">
                <a:solidFill>
                  <a:srgbClr val="204858"/>
                </a:solidFill>
              </a:rPr>
              <a:t/>
            </a:r>
          </a:p>
        </p:txBody>
      </p:sp>
      <p:sp>
        <p:nvSpPr>
          <p:cNvPr id="2" name="New Shape"/>
          <p:cNvSpPr/>
          <p:nvPr>
            <p:ph type="body" idx="1"/>
          </p:nvPr>
        </p:nvSpPr>
        <p:spPr>
          <a:xfrm xmlns:a="http://schemas.openxmlformats.org/drawingml/2006/main">
            <a:off x="1301750" y="1778000"/>
            <a:ext cx="9588500" cy="8255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t">
            <a:normAutofit/>
          </a:bodyPr>
          <a:lstStyle xmlns:a="http://schemas.openxmlformats.org/drawingml/2006/main">
            <a:lvl1pPr algn="ctr">
              <a:defRPr sz="4386">
                <a:solidFill>
                  <a:srgbClr val="204858"/>
                </a:solidFill>
              </a:defRPr>
            </a:lvl1pPr>
          </a:lstStyle>
          <a:p xmlns:a="http://schemas.openxmlformats.org/drawingml/2006/main">
            <a:pPr algn="ctr"/>
            <a:r>
              <a:t/>
            </a:r>
            <a:r>
              <a:rPr sz="4386" b="0">
                <a:solidFill>
                  <a:srgbClr val="204858"/>
                </a:solidFill>
              </a:rPr>
              <a:t/>
            </a:r>
          </a:p>
        </p:txBody>
      </p:sp>
    </p:spTree>
  </p:cSld>
  <p:clrMapOvr>
    <a:masterClrMapping xmlns:a="http://schemas.openxmlformats.org/drawingml/2006/main"/>
  </p:clrMapOvr>
</p:sldLayout>
</file>

<file path=ppt/slideLayouts/slideLayout5.xml><?xml version="1.0" encoding="utf-8"?>
<p:sldLayout xmlns:p="http://schemas.openxmlformats.org/presentationml/2006/main" preserve="1">
  <p:cSld>
    <p:bg>
      <p:bgPr>
        <a:blipFill xmlns:a="http://schemas.openxmlformats.org/drawingml/2006/main" dpi="0">
          <a:blip xmlns:r="http://schemas.openxmlformats.org/officeDocument/2006/relationships" r:embed="rId1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New Shape"/>
          <p:cNvSpPr/>
          <p:nvPr>
            <p:ph type="body" idx="0"/>
          </p:nvPr>
        </p:nvSpPr>
        <p:spPr>
          <a:xfrm xmlns:a="http://schemas.openxmlformats.org/drawingml/2006/main">
            <a:off x="698500" y="698500"/>
            <a:ext cx="10795000" cy="45085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ctr">
            <a:normAutofit/>
          </a:bodyPr>
          <a:lstStyle xmlns:a="http://schemas.openxmlformats.org/drawingml/2006/main">
            <a:lvl1pPr algn="l">
              <a:defRPr sz="5226">
                <a:solidFill>
                  <a:srgbClr val="FFFFFF"/>
                </a:solidFill>
              </a:defRPr>
            </a:lvl1pPr>
          </a:lstStyle>
          <a:p xmlns:a="http://schemas.openxmlformats.org/drawingml/2006/main">
            <a:pPr algn="l"/>
            <a:r>
              <a:t/>
            </a:r>
            <a:r>
              <a:rPr sz="5226" b="0">
                <a:solidFill>
                  <a:srgbClr val="FFFFFF"/>
                </a:solidFill>
              </a:rPr>
              <a:t/>
            </a:r>
          </a:p>
        </p:txBody>
      </p:sp>
      <p:sp>
        <p:nvSpPr>
          <p:cNvPr id="2" name="New Shape"/>
          <p:cNvSpPr/>
          <p:nvPr>
            <p:ph type="body" idx="1"/>
          </p:nvPr>
        </p:nvSpPr>
        <p:spPr>
          <a:xfrm xmlns:a="http://schemas.openxmlformats.org/drawingml/2006/main">
            <a:off x="698500" y="5473700"/>
            <a:ext cx="9144000" cy="6921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b">
            <a:normAutofit/>
          </a:bodyPr>
          <a:lstStyle xmlns:a="http://schemas.openxmlformats.org/drawingml/2006/main">
            <a:lvl1pPr algn="l">
              <a:defRPr sz="3920">
                <a:solidFill>
                  <a:srgbClr val="FFFFFF"/>
                </a:solidFill>
              </a:defRPr>
            </a:lvl1pPr>
          </a:lstStyle>
          <a:p xmlns:a="http://schemas.openxmlformats.org/drawingml/2006/main">
            <a:pPr algn="l"/>
            <a:r>
              <a:t/>
            </a:r>
            <a:r>
              <a:rPr sz="3920" b="0">
                <a:solidFill>
                  <a:srgbClr val="FFFFFF"/>
                </a:solidFill>
              </a:rPr>
              <a:t/>
            </a:r>
          </a:p>
        </p:txBody>
      </p:sp>
      <p:sp>
        <p:nvSpPr>
          <p:cNvPr id="2" name="New Shape"/>
          <p:cNvSpPr/>
          <p:nvPr>
            <p:ph type="body" idx="2"/>
          </p:nvPr>
        </p:nvSpPr>
        <p:spPr>
          <a:xfrm xmlns:a="http://schemas.openxmlformats.org/drawingml/2006/main">
            <a:off x="10064749" y="5708649"/>
            <a:ext cx="1447800" cy="4572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b">
            <a:normAutofit/>
          </a:bodyPr>
          <a:lstStyle xmlns:a="http://schemas.openxmlformats.org/drawingml/2006/main">
            <a:lvl1pPr algn="r">
              <a:defRPr sz="2193">
                <a:solidFill>
                  <a:srgbClr val="FFFFFF"/>
                </a:solidFill>
              </a:defRPr>
            </a:lvl1pPr>
          </a:lstStyle>
          <a:p xmlns:a="http://schemas.openxmlformats.org/drawingml/2006/main">
            <a:pPr algn="r"/>
            <a:r>
              <a:t/>
            </a:r>
            <a:r>
              <a:rPr sz="2193" b="0">
                <a:solidFill>
                  <a:srgbClr val="FFFFFF"/>
                </a:solidFill>
              </a:rPr>
              <a:t/>
            </a:r>
          </a:p>
        </p:txBody>
      </p:sp>
    </p:spTree>
  </p:cSld>
  <p:clrMapOvr>
    <a:masterClrMapping xmlns:a="http://schemas.openxmlformats.org/drawingml/2006/main"/>
  </p:clrMapOvr>
</p:sldLayout>
</file>

<file path=ppt/slideLayouts/slideLayout6.xml><?xml version="1.0" encoding="utf-8"?>
<p:sldLayout xmlns:p="http://schemas.openxmlformats.org/presentationml/2006/main" preserve="1">
  <p:cSld>
    <p:bg>
      <p:bgPr>
        <a:blipFill xmlns:a="http://schemas.openxmlformats.org/drawingml/2006/main" dpi="0">
          <a:blip xmlns:r="http://schemas.openxmlformats.org/officeDocument/2006/relationships" r:embed="rId1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New Shape"/>
          <p:cNvSpPr/>
          <p:nvPr>
            <p:ph type="body" idx="0"/>
          </p:nvPr>
        </p:nvSpPr>
        <p:spPr>
          <a:xfrm xmlns:a="http://schemas.openxmlformats.org/drawingml/2006/main">
            <a:off x="698500" y="476250"/>
            <a:ext cx="10795000" cy="59055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ctr">
            <a:normAutofit/>
          </a:bodyPr>
          <a:lstStyle xmlns:a="http://schemas.openxmlformats.org/drawingml/2006/main">
            <a:lvl1pPr algn="l">
              <a:defRPr sz="3920">
                <a:solidFill>
                  <a:srgbClr val="FFFFFF"/>
                </a:solidFill>
              </a:defRPr>
            </a:lvl1pPr>
          </a:lstStyle>
          <a:p xmlns:a="http://schemas.openxmlformats.org/drawingml/2006/main">
            <a:pPr algn="l"/>
            <a:r>
              <a:t/>
            </a:r>
            <a:r>
              <a:rPr sz="3920" b="0">
                <a:solidFill>
                  <a:srgbClr val="FFFFFF"/>
                </a:solidFill>
              </a:rPr>
              <a:t/>
            </a:r>
          </a:p>
        </p:txBody>
      </p:sp>
    </p:spTree>
  </p:cSld>
  <p:clrMapOvr>
    <a:masterClrMapping xmlns:a="http://schemas.openxmlformats.org/drawingml/2006/main"/>
  </p:clrMapOvr>
</p:sldLayout>
</file>

<file path=ppt/slideLayouts/slideLayout7.xml><?xml version="1.0" encoding="utf-8"?>
<p:sldLayout xmlns:p="http://schemas.openxmlformats.org/presentationml/2006/main" preserve="1">
  <p:cSld>
    <p:bg>
      <p:bgPr>
        <a:blipFill xmlns:a="http://schemas.openxmlformats.org/drawingml/2006/main" dpi="0">
          <a:blip xmlns:r="http://schemas.openxmlformats.org/officeDocument/2006/relationships" r:embed="rId1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New Shape"/>
          <p:cNvSpPr/>
          <p:nvPr>
            <p:ph type="body" idx="0"/>
          </p:nvPr>
        </p:nvSpPr>
        <p:spPr>
          <a:xfrm xmlns:a="http://schemas.openxmlformats.org/drawingml/2006/main">
            <a:off x="698500" y="698500"/>
            <a:ext cx="10795000" cy="45085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ctr">
            <a:normAutofit/>
          </a:bodyPr>
          <a:lstStyle xmlns:a="http://schemas.openxmlformats.org/drawingml/2006/main">
            <a:lvl1pPr algn="l">
              <a:defRPr sz="5226">
                <a:solidFill>
                  <a:srgbClr val="FFFFFF"/>
                </a:solidFill>
              </a:defRPr>
            </a:lvl1pPr>
          </a:lstStyle>
          <a:p xmlns:a="http://schemas.openxmlformats.org/drawingml/2006/main">
            <a:pPr algn="l"/>
            <a:r>
              <a:t/>
            </a:r>
            <a:r>
              <a:rPr sz="5226" b="0">
                <a:solidFill>
                  <a:srgbClr val="FFFFFF"/>
                </a:solidFill>
              </a:rPr>
              <a:t/>
            </a:r>
          </a:p>
        </p:txBody>
      </p:sp>
      <p:sp>
        <p:nvSpPr>
          <p:cNvPr id="2" name="New Shape"/>
          <p:cNvSpPr/>
          <p:nvPr>
            <p:ph type="body" idx="1"/>
          </p:nvPr>
        </p:nvSpPr>
        <p:spPr>
          <a:xfrm xmlns:a="http://schemas.openxmlformats.org/drawingml/2006/main">
            <a:off x="698500" y="5473700"/>
            <a:ext cx="9144000" cy="6921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b">
            <a:normAutofit/>
          </a:bodyPr>
          <a:lstStyle xmlns:a="http://schemas.openxmlformats.org/drawingml/2006/main">
            <a:lvl1pPr algn="l">
              <a:defRPr sz="3920">
                <a:solidFill>
                  <a:srgbClr val="FFFFFF"/>
                </a:solidFill>
              </a:defRPr>
            </a:lvl1pPr>
          </a:lstStyle>
          <a:p xmlns:a="http://schemas.openxmlformats.org/drawingml/2006/main">
            <a:pPr algn="l"/>
            <a:r>
              <a:t/>
            </a:r>
            <a:r>
              <a:rPr sz="3920" b="0">
                <a:solidFill>
                  <a:srgbClr val="FFFFFF"/>
                </a:solidFill>
              </a:rPr>
              <a:t/>
            </a:r>
          </a:p>
        </p:txBody>
      </p:sp>
      <p:sp>
        <p:nvSpPr>
          <p:cNvPr id="2" name="New Shape"/>
          <p:cNvSpPr/>
          <p:nvPr>
            <p:ph type="body" idx="2"/>
          </p:nvPr>
        </p:nvSpPr>
        <p:spPr>
          <a:xfrm xmlns:a="http://schemas.openxmlformats.org/drawingml/2006/main">
            <a:off x="10064749" y="5708649"/>
            <a:ext cx="1447800" cy="4572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b">
            <a:normAutofit/>
          </a:bodyPr>
          <a:lstStyle xmlns:a="http://schemas.openxmlformats.org/drawingml/2006/main">
            <a:lvl1pPr algn="r">
              <a:defRPr sz="2193">
                <a:solidFill>
                  <a:srgbClr val="FFFFFF"/>
                </a:solidFill>
              </a:defRPr>
            </a:lvl1pPr>
          </a:lstStyle>
          <a:p xmlns:a="http://schemas.openxmlformats.org/drawingml/2006/main">
            <a:pPr algn="r"/>
            <a:r>
              <a:t/>
            </a:r>
            <a:r>
              <a:rPr sz="2193" b="0">
                <a:solidFill>
                  <a:srgbClr val="FFFFFF"/>
                </a:solidFill>
              </a:rPr>
              <a:t/>
            </a:r>
          </a:p>
        </p:txBody>
      </p:sp>
    </p:spTree>
  </p:cSld>
  <p:clrMapOvr>
    <a:masterClrMapping xmlns:a="http://schemas.openxmlformats.org/drawingml/2006/main"/>
  </p:clrMapOvr>
</p:sldLayout>
</file>

<file path=ppt/slideLayouts/slideLayout8.xml><?xml version="1.0" encoding="utf-8"?>
<p:sldLayout xmlns:p="http://schemas.openxmlformats.org/presentationml/2006/main" preserve="1">
  <p:cSld>
    <p:bg>
      <p:bgPr>
        <a:blipFill xmlns:a="http://schemas.openxmlformats.org/drawingml/2006/main" dpi="0">
          <a:blip xmlns:r="http://schemas.openxmlformats.org/officeDocument/2006/relationships" r:embed="rId1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New Shape"/>
          <p:cNvSpPr/>
          <p:nvPr>
            <p:ph type="body" idx="0"/>
          </p:nvPr>
        </p:nvSpPr>
        <p:spPr>
          <a:xfrm xmlns:a="http://schemas.openxmlformats.org/drawingml/2006/main">
            <a:off x="666750" y="762000"/>
            <a:ext cx="10858500" cy="10160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b">
            <a:normAutofit/>
          </a:bodyPr>
          <a:lstStyle xmlns:a="http://schemas.openxmlformats.org/drawingml/2006/main">
            <a:lvl1pPr algn="ctr">
              <a:defRPr sz="7420">
                <a:solidFill>
                  <a:srgbClr val="204858"/>
                </a:solidFill>
              </a:defRPr>
            </a:lvl1pPr>
          </a:lstStyle>
          <a:p xmlns:a="http://schemas.openxmlformats.org/drawingml/2006/main">
            <a:pPr algn="ctr"/>
            <a:r>
              <a:t/>
            </a:r>
            <a:r>
              <a:rPr sz="7420" b="0">
                <a:solidFill>
                  <a:srgbClr val="204858"/>
                </a:solidFill>
              </a:rPr>
              <a:t/>
            </a:r>
          </a:p>
        </p:txBody>
      </p:sp>
      <p:sp>
        <p:nvSpPr>
          <p:cNvPr id="2" name="New Shape"/>
          <p:cNvSpPr/>
          <p:nvPr>
            <p:ph type="body" idx="1"/>
          </p:nvPr>
        </p:nvSpPr>
        <p:spPr>
          <a:xfrm xmlns:a="http://schemas.openxmlformats.org/drawingml/2006/main">
            <a:off x="1301750" y="1778000"/>
            <a:ext cx="9588500" cy="8255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t">
            <a:normAutofit/>
          </a:bodyPr>
          <a:lstStyle xmlns:a="http://schemas.openxmlformats.org/drawingml/2006/main">
            <a:lvl1pPr algn="ctr">
              <a:defRPr sz="4386">
                <a:solidFill>
                  <a:srgbClr val="204858"/>
                </a:solidFill>
              </a:defRPr>
            </a:lvl1pPr>
          </a:lstStyle>
          <a:p xmlns:a="http://schemas.openxmlformats.org/drawingml/2006/main">
            <a:pPr algn="ctr"/>
            <a:r>
              <a:t/>
            </a:r>
            <a:r>
              <a:rPr sz="4386" b="0">
                <a:solidFill>
                  <a:srgbClr val="204858"/>
                </a:solidFill>
              </a:rPr>
              <a:t/>
            </a:r>
          </a:p>
        </p:txBody>
      </p:sp>
    </p:spTree>
  </p:cSld>
  <p:clrMapOvr>
    <a:masterClrMapping xmlns:a="http://schemas.openxmlformats.org/drawingml/2006/main"/>
  </p:clrMapOvr>
</p:sldLayout>
</file>

<file path=ppt/slideLayouts/slideLayout9.xml><?xml version="1.0" encoding="utf-8"?>
<p:sldLayout xmlns:p="http://schemas.openxmlformats.org/presentationml/2006/main" preserve="1">
  <p:cSld>
    <p:bg>
      <p:bgPr>
        <a:blipFill xmlns:a="http://schemas.openxmlformats.org/drawingml/2006/main" dpi="0">
          <a:blip xmlns:r="http://schemas.openxmlformats.org/officeDocument/2006/relationships" r:embed="rId1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New Shape"/>
          <p:cNvSpPr/>
          <p:nvPr>
            <p:ph type="body" idx="0"/>
          </p:nvPr>
        </p:nvSpPr>
        <p:spPr>
          <a:xfrm xmlns:a="http://schemas.openxmlformats.org/drawingml/2006/main">
            <a:off x="698500" y="698500"/>
            <a:ext cx="10795000" cy="45085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ctr">
            <a:normAutofit/>
          </a:bodyPr>
          <a:lstStyle xmlns:a="http://schemas.openxmlformats.org/drawingml/2006/main">
            <a:lvl1pPr algn="l">
              <a:defRPr sz="5226">
                <a:solidFill>
                  <a:srgbClr val="FFFFFF"/>
                </a:solidFill>
              </a:defRPr>
            </a:lvl1pPr>
          </a:lstStyle>
          <a:p xmlns:a="http://schemas.openxmlformats.org/drawingml/2006/main">
            <a:pPr algn="l"/>
            <a:r>
              <a:t/>
            </a:r>
            <a:r>
              <a:rPr sz="5226" b="0">
                <a:solidFill>
                  <a:srgbClr val="FFFFFF"/>
                </a:solidFill>
              </a:rPr>
              <a:t/>
            </a:r>
          </a:p>
        </p:txBody>
      </p:sp>
      <p:sp>
        <p:nvSpPr>
          <p:cNvPr id="2" name="New Shape"/>
          <p:cNvSpPr/>
          <p:nvPr>
            <p:ph type="body" idx="1"/>
          </p:nvPr>
        </p:nvSpPr>
        <p:spPr>
          <a:xfrm xmlns:a="http://schemas.openxmlformats.org/drawingml/2006/main">
            <a:off x="698500" y="5473700"/>
            <a:ext cx="9144000" cy="6921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b">
            <a:normAutofit/>
          </a:bodyPr>
          <a:lstStyle xmlns:a="http://schemas.openxmlformats.org/drawingml/2006/main">
            <a:lvl1pPr algn="l">
              <a:defRPr sz="3920">
                <a:solidFill>
                  <a:srgbClr val="FFFFFF"/>
                </a:solidFill>
              </a:defRPr>
            </a:lvl1pPr>
          </a:lstStyle>
          <a:p xmlns:a="http://schemas.openxmlformats.org/drawingml/2006/main">
            <a:pPr algn="l"/>
            <a:r>
              <a:t/>
            </a:r>
            <a:r>
              <a:rPr sz="3920" b="0">
                <a:solidFill>
                  <a:srgbClr val="FFFFFF"/>
                </a:solidFill>
              </a:rPr>
              <a:t/>
            </a:r>
          </a:p>
        </p:txBody>
      </p:sp>
      <p:sp>
        <p:nvSpPr>
          <p:cNvPr id="2" name="New Shape"/>
          <p:cNvSpPr/>
          <p:nvPr>
            <p:ph type="body" idx="2"/>
          </p:nvPr>
        </p:nvSpPr>
        <p:spPr>
          <a:xfrm xmlns:a="http://schemas.openxmlformats.org/drawingml/2006/main">
            <a:off x="10064749" y="5708649"/>
            <a:ext cx="1447800" cy="4572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b">
            <a:normAutofit/>
          </a:bodyPr>
          <a:lstStyle xmlns:a="http://schemas.openxmlformats.org/drawingml/2006/main">
            <a:lvl1pPr algn="r">
              <a:defRPr sz="2193">
                <a:solidFill>
                  <a:srgbClr val="FFFFFF"/>
                </a:solidFill>
              </a:defRPr>
            </a:lvl1pPr>
          </a:lstStyle>
          <a:p xmlns:a="http://schemas.openxmlformats.org/drawingml/2006/main">
            <a:pPr algn="r"/>
            <a:r>
              <a:t/>
            </a:r>
            <a:r>
              <a:rPr sz="2193" b="0">
                <a:solidFill>
                  <a:srgbClr val="FFFFFF"/>
                </a:solidFill>
              </a:rPr>
              <a:t/>
            </a:r>
          </a:p>
        </p:txBody>
      </p:sp>
    </p:spTree>
  </p:cSld>
  <p:clrMapOvr>
    <a:masterClrMapping xmlns:a="http://schemas.openxmlformats.org/drawingml/2006/main"/>
  </p:clrMapOvr>
</p:sldLayout>
</file>

<file path=ppt/slideMasters/_rels/slideMaster1.xml.rels>&#65279;<?xml version="1.0" encoding="utf-8"?><Relationships xmlns="http://schemas.openxmlformats.org/package/2006/relationships"><Relationship Type="http://schemas.openxmlformats.org/officeDocument/2006/relationships/slideLayout" Target="/ppt/slideLayouts/slideLayout1.xml" Id="rId1" /><Relationship Type="http://schemas.openxmlformats.org/officeDocument/2006/relationships/theme" Target="/ppt/slideMasters/theme/theme1.xml" Id="R8e4651e963a74525" /><Relationship Type="http://schemas.openxmlformats.org/officeDocument/2006/relationships/slideLayout" Target="/ppt/slideLayouts/slideLayout2.xml" Id="rId2" /><Relationship Type="http://schemas.openxmlformats.org/officeDocument/2006/relationships/slideLayout" Target="/ppt/slideLayouts/slideLayout3.xml" Id="rId3" /><Relationship Type="http://schemas.openxmlformats.org/officeDocument/2006/relationships/slideLayout" Target="/ppt/slideLayouts/slideLayout4.xml" Id="rId4" /><Relationship Type="http://schemas.openxmlformats.org/officeDocument/2006/relationships/slideLayout" Target="/ppt/slideLayouts/slideLayout5.xml" Id="rId5" /><Relationship Type="http://schemas.openxmlformats.org/officeDocument/2006/relationships/slideLayout" Target="/ppt/slideLayouts/slideLayout6.xml" Id="rId6" /><Relationship Type="http://schemas.openxmlformats.org/officeDocument/2006/relationships/slideLayout" Target="/ppt/slideLayouts/slideLayout7.xml" Id="rId7" /><Relationship Type="http://schemas.openxmlformats.org/officeDocument/2006/relationships/slideLayout" Target="/ppt/slideLayouts/slideLayout8.xml" Id="rId8" /><Relationship Type="http://schemas.openxmlformats.org/officeDocument/2006/relationships/slideLayout" Target="/ppt/slideLayouts/slideLayout9.xml" Id="rId9" /><Relationship Type="http://schemas.openxmlformats.org/officeDocument/2006/relationships/slideLayout" Target="/ppt/slideLayouts/slideLayout10.xml" Id="rId10" /><Relationship Type="http://schemas.openxmlformats.org/officeDocument/2006/relationships/slideLayout" Target="/ppt/slideLayouts/slideLayout11.xml" Id="rId11" /><Relationship Type="http://schemas.openxmlformats.org/officeDocument/2006/relationships/slideLayout" Target="/ppt/slideLayouts/slideLayout12.xml" Id="rId12" /><Relationship Type="http://schemas.openxmlformats.org/officeDocument/2006/relationships/slideLayout" Target="/ppt/slideLayouts/slideLayout13.xml" Id="rId13" /></Relationships>
</file>

<file path=ppt/slideMasters/slideMaster1.xml><?xml version="1.0" encoding="utf-8"?>
<p:sldMaster xmlns:p="http://schemas.openxmlformats.org/presentationml/2006/main">
  <p:cSld name="Slide Master">
    <p:spTree>
      <p:nvGrpSpPr>
        <p:cNvPr id="1" name=""/>
        <p:cNvGrpSpPr/>
        <p:nvPr/>
      </p:nvGrpSpPr>
      <p:grpSpPr>
        <a:xfrm xmlns:a="http://schemas.openxmlformats.org/drawingml/2006/main"/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xmlns:r="http://schemas.openxmlformats.org/officeDocument/2006/relationships" r:id="rId2"/>
    <p:sldLayoutId xmlns:r="http://schemas.openxmlformats.org/officeDocument/2006/relationships" r:id="rId3"/>
    <p:sldLayoutId xmlns:r="http://schemas.openxmlformats.org/officeDocument/2006/relationships" r:id="rId4"/>
    <p:sldLayoutId xmlns:r="http://schemas.openxmlformats.org/officeDocument/2006/relationships" r:id="rId5"/>
    <p:sldLayoutId xmlns:r="http://schemas.openxmlformats.org/officeDocument/2006/relationships" r:id="rId6"/>
    <p:sldLayoutId xmlns:r="http://schemas.openxmlformats.org/officeDocument/2006/relationships" r:id="rId7"/>
    <p:sldLayoutId xmlns:r="http://schemas.openxmlformats.org/officeDocument/2006/relationships" r:id="rId8"/>
    <p:sldLayoutId xmlns:r="http://schemas.openxmlformats.org/officeDocument/2006/relationships" r:id="rId9"/>
    <p:sldLayoutId xmlns:r="http://schemas.openxmlformats.org/officeDocument/2006/relationships" r:id="rId10"/>
    <p:sldLayoutId xmlns:r="http://schemas.openxmlformats.org/officeDocument/2006/relationships" r:id="rId11"/>
    <p:sldLayoutId xmlns:r="http://schemas.openxmlformats.org/officeDocument/2006/relationships" r:id="rId12"/>
    <p:sldLayoutId xmlns:r="http://schemas.openxmlformats.org/officeDocument/2006/relationships" r:id="rId13"/>
    <p:sldLayoutId xmlns:r="http://schemas.openxmlformats.org/officeDocument/2006/relationships" r:id="rId1"/>
  </p:sldLayoutIdLst>
  <p:txStyles>
    <p:titleStyle/>
    <p:bodyStyle/>
    <p:otherStyle/>
  </p:txStyles>
</p:sldMaster>
</file>

<file path=ppt/slideMasters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noFill/>
        <a:pattFill/>
        <a:grpFill/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0">
              <a:schemeClr val="phClr">
                <a:tint val="50000"/>
                <a:satMod val="300000"/>
              </a:schemeClr>
            </a:gs>
            <a:gs pos="0">
              <a:schemeClr val="phClr">
                <a:tint val="50000"/>
                <a:satMod val="300000"/>
              </a:schemeClr>
            </a:gs>
          </a:gsLst>
          <a:lin ang="16200000" scaled="1"/>
        </a:gradFill>
        <a:gradFill>
          <a:gsLst>
            <a:gs pos="0">
              <a:schemeClr val="phClr">
                <a:tint val="50000"/>
                <a:satMod val="300000"/>
              </a:schemeClr>
            </a:gs>
            <a:gs pos="0">
              <a:schemeClr val="phClr">
                <a:tint val="50000"/>
                <a:satMod val="30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ppt/slides/_rels/slide1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1" /><Relationship Type="http://schemas.openxmlformats.org/officeDocument/2006/relationships/image" Target="/ppt/media/image13.bmp" Id="rId2" /></Relationships>
</file>

<file path=ppt/slides/_rels/slide10.xml.rels>&#65279;<?xml version="1.0" encoding="utf-8"?><Relationships xmlns="http://schemas.openxmlformats.org/package/2006/relationships"><Relationship Type="http://schemas.openxmlformats.org/officeDocument/2006/relationships/slideLayout" Target="/ppt/slideLayouts/slideLayout12.xml" Id="rId1" /><Relationship Type="http://schemas.openxmlformats.org/officeDocument/2006/relationships/image" Target="/ppt/media/image22.bmp" Id="rId2" /></Relationships>
</file>

<file path=ppt/slides/_rels/slide11.xml.rels>&#65279;<?xml version="1.0" encoding="utf-8"?><Relationships xmlns="http://schemas.openxmlformats.org/package/2006/relationships"><Relationship Type="http://schemas.openxmlformats.org/officeDocument/2006/relationships/slideLayout" Target="/ppt/slideLayouts/slideLayout12.xml" Id="rId1" /><Relationship Type="http://schemas.openxmlformats.org/officeDocument/2006/relationships/image" Target="/ppt/media/image23.bmp" Id="rId2" /></Relationships>
</file>

<file path=ppt/slides/_rels/slide12.xml.rels>&#65279;<?xml version="1.0" encoding="utf-8"?><Relationships xmlns="http://schemas.openxmlformats.org/package/2006/relationships"><Relationship Type="http://schemas.openxmlformats.org/officeDocument/2006/relationships/slideLayout" Target="/ppt/slideLayouts/slideLayout12.xml" Id="rId1" /><Relationship Type="http://schemas.openxmlformats.org/officeDocument/2006/relationships/image" Target="/ppt/media/image24.bmp" Id="rId2" /></Relationships>
</file>

<file path=ppt/slides/_rels/slide13.xml.rels>&#65279;<?xml version="1.0" encoding="utf-8"?><Relationships xmlns="http://schemas.openxmlformats.org/package/2006/relationships"><Relationship Type="http://schemas.openxmlformats.org/officeDocument/2006/relationships/slideLayout" Target="/ppt/slideLayouts/slideLayout13.xml" Id="rId1" /><Relationship Type="http://schemas.openxmlformats.org/officeDocument/2006/relationships/image" Target="/ppt/media/image25.bmp" Id="rId2" /></Relationships>
</file>

<file path=ppt/slides/_rels/slide2.xml.rels>&#65279;<?xml version="1.0" encoding="utf-8"?><Relationships xmlns="http://schemas.openxmlformats.org/package/2006/relationships"><Relationship Type="http://schemas.openxmlformats.org/officeDocument/2006/relationships/slideLayout" Target="/ppt/slideLayouts/slideLayout13.xml" Id="rId1" /><Relationship Type="http://schemas.openxmlformats.org/officeDocument/2006/relationships/image" Target="/ppt/media/image14.bmp" Id="rId2" /></Relationships>
</file>

<file path=ppt/slides/_rels/slide3.xml.rels>&#65279;<?xml version="1.0" encoding="utf-8"?><Relationships xmlns="http://schemas.openxmlformats.org/package/2006/relationships"><Relationship Type="http://schemas.openxmlformats.org/officeDocument/2006/relationships/slideLayout" Target="/ppt/slideLayouts/slideLayout13.xml" Id="rId1" /><Relationship Type="http://schemas.openxmlformats.org/officeDocument/2006/relationships/image" Target="/ppt/media/image15.bmp" Id="rId2" /></Relationships>
</file>

<file path=ppt/slides/_rels/slide4.xml.rels>&#65279;<?xml version="1.0" encoding="utf-8"?><Relationships xmlns="http://schemas.openxmlformats.org/package/2006/relationships"><Relationship Type="http://schemas.openxmlformats.org/officeDocument/2006/relationships/slideLayout" Target="/ppt/slideLayouts/slideLayout12.xml" Id="rId1" /><Relationship Type="http://schemas.openxmlformats.org/officeDocument/2006/relationships/image" Target="/ppt/media/image16.bmp" Id="rId2" /></Relationships>
</file>

<file path=ppt/slides/_rels/slide5.xml.rels>&#65279;<?xml version="1.0" encoding="utf-8"?><Relationships xmlns="http://schemas.openxmlformats.org/package/2006/relationships"><Relationship Type="http://schemas.openxmlformats.org/officeDocument/2006/relationships/slideLayout" Target="/ppt/slideLayouts/slideLayout6.xml" Id="rId1" /><Relationship Type="http://schemas.openxmlformats.org/officeDocument/2006/relationships/image" Target="/ppt/media/image17.bmp" Id="rId2" /></Relationships>
</file>

<file path=ppt/slides/_rels/slide6.xml.rels>&#65279;<?xml version="1.0" encoding="utf-8"?><Relationships xmlns="http://schemas.openxmlformats.org/package/2006/relationships"><Relationship Type="http://schemas.openxmlformats.org/officeDocument/2006/relationships/slideLayout" Target="/ppt/slideLayouts/slideLayout12.xml" Id="rId1" /><Relationship Type="http://schemas.openxmlformats.org/officeDocument/2006/relationships/image" Target="/ppt/media/image18.bmp" Id="rId2" /></Relationships>
</file>

<file path=ppt/slides/_rels/slide7.xml.rels>&#65279;<?xml version="1.0" encoding="utf-8"?><Relationships xmlns="http://schemas.openxmlformats.org/package/2006/relationships"><Relationship Type="http://schemas.openxmlformats.org/officeDocument/2006/relationships/slideLayout" Target="/ppt/slideLayouts/slideLayout13.xml" Id="rId1" /><Relationship Type="http://schemas.openxmlformats.org/officeDocument/2006/relationships/image" Target="/ppt/media/image19.bmp" Id="rId2" /></Relationships>
</file>

<file path=ppt/slides/_rels/slide8.xml.rels>&#65279;<?xml version="1.0" encoding="utf-8"?><Relationships xmlns="http://schemas.openxmlformats.org/package/2006/relationships"><Relationship Type="http://schemas.openxmlformats.org/officeDocument/2006/relationships/slideLayout" Target="/ppt/slideLayouts/slideLayout12.xml" Id="rId1" /><Relationship Type="http://schemas.openxmlformats.org/officeDocument/2006/relationships/image" Target="/ppt/media/image20.bmp" Id="rId2" /></Relationships>
</file>

<file path=ppt/slides/_rels/slide9.xml.rels>&#65279;<?xml version="1.0" encoding="utf-8"?><Relationships xmlns="http://schemas.openxmlformats.org/package/2006/relationships"><Relationship Type="http://schemas.openxmlformats.org/officeDocument/2006/relationships/slideLayout" Target="/ppt/slideLayouts/slideLayout13.xml" Id="rId1" /><Relationship Type="http://schemas.openxmlformats.org/officeDocument/2006/relationships/image" Target="/ppt/media/image21.bmp" Id="rId2" /></Relationships>
</file>

<file path=ppt/slides/slide1.xml><?xml version="1.0" encoding="utf-8"?>
<p:sld xmlns:p="http://schemas.openxmlformats.org/presentationml/2006/main">
  <p:cSld>
    <p:bg>
      <p:bgPr>
        <a:blipFill xmlns:a="http://schemas.openxmlformats.org/drawingml/2006/main" dpi="0">
          <a:blip xmlns:r="http://schemas.openxmlformats.org/officeDocument/2006/relationships" r:embed="rId2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</p:spTree>
  </p:cSld>
  <p:clrMapOvr>
    <a:masterClrMapping xmlns:a="http://schemas.openxmlformats.org/drawingml/2006/main"/>
  </p:clrMapOvr>
</p:sld>
</file>

<file path=ppt/slides/slide10.xml><?xml version="1.0" encoding="utf-8"?>
<p:sld xmlns:p="http://schemas.openxmlformats.org/presentationml/2006/main">
  <p:cSld>
    <p:bg>
      <p:bgPr>
        <a:blipFill xmlns:a="http://schemas.openxmlformats.org/drawingml/2006/main" dpi="0">
          <a:blip xmlns:r="http://schemas.openxmlformats.org/officeDocument/2006/relationships" r:embed="rId2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</p:spTree>
  </p:cSld>
  <p:clrMapOvr>
    <a:masterClrMapping xmlns:a="http://schemas.openxmlformats.org/drawingml/2006/main"/>
  </p:clrMapOvr>
</p:sld>
</file>

<file path=ppt/slides/slide11.xml><?xml version="1.0" encoding="utf-8"?>
<p:sld xmlns:p="http://schemas.openxmlformats.org/presentationml/2006/main">
  <p:cSld>
    <p:bg>
      <p:bgPr>
        <a:blipFill xmlns:a="http://schemas.openxmlformats.org/drawingml/2006/main" dpi="0">
          <a:blip xmlns:r="http://schemas.openxmlformats.org/officeDocument/2006/relationships" r:embed="rId2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</p:spTree>
  </p:cSld>
  <p:clrMapOvr>
    <a:masterClrMapping xmlns:a="http://schemas.openxmlformats.org/drawingml/2006/main"/>
  </p:clrMapOvr>
</p:sld>
</file>

<file path=ppt/slides/slide12.xml><?xml version="1.0" encoding="utf-8"?>
<p:sld xmlns:p="http://schemas.openxmlformats.org/presentationml/2006/main">
  <p:cSld>
    <p:bg>
      <p:bgPr>
        <a:blipFill xmlns:a="http://schemas.openxmlformats.org/drawingml/2006/main" dpi="0">
          <a:blip xmlns:r="http://schemas.openxmlformats.org/officeDocument/2006/relationships" r:embed="rId2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</p:spTree>
  </p:cSld>
  <p:clrMapOvr>
    <a:masterClrMapping xmlns:a="http://schemas.openxmlformats.org/drawingml/2006/main"/>
  </p:clrMapOvr>
</p:sld>
</file>

<file path=ppt/slides/slide13.xml><?xml version="1.0" encoding="utf-8"?>
<p:sld xmlns:p="http://schemas.openxmlformats.org/presentationml/2006/main">
  <p:cSld>
    <p:bg>
      <p:bgPr>
        <a:blipFill xmlns:a="http://schemas.openxmlformats.org/drawingml/2006/main" dpi="0">
          <a:blip xmlns:r="http://schemas.openxmlformats.org/officeDocument/2006/relationships" r:embed="rId2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</p:spTree>
  </p:cSld>
  <p:clrMapOvr>
    <a:masterClrMapping xmlns:a="http://schemas.openxmlformats.org/drawingml/2006/main"/>
  </p:clrMapOvr>
</p:sld>
</file>

<file path=ppt/slides/slide2.xml><?xml version="1.0" encoding="utf-8"?>
<p:sld xmlns:p="http://schemas.openxmlformats.org/presentationml/2006/main">
  <p:cSld>
    <p:bg>
      <p:bgPr>
        <a:blipFill xmlns:a="http://schemas.openxmlformats.org/drawingml/2006/main" dpi="0">
          <a:blip xmlns:r="http://schemas.openxmlformats.org/officeDocument/2006/relationships" r:embed="rId2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</p:spTree>
  </p:cSld>
  <p:clrMapOvr>
    <a:masterClrMapping xmlns:a="http://schemas.openxmlformats.org/drawingml/2006/main"/>
  </p:clrMapOvr>
</p:sld>
</file>

<file path=ppt/slides/slide3.xml><?xml version="1.0" encoding="utf-8"?>
<p:sld xmlns:p="http://schemas.openxmlformats.org/presentationml/2006/main">
  <p:cSld>
    <p:bg>
      <p:bgPr>
        <a:blipFill xmlns:a="http://schemas.openxmlformats.org/drawingml/2006/main" dpi="0">
          <a:blip xmlns:r="http://schemas.openxmlformats.org/officeDocument/2006/relationships" r:embed="rId2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</p:spTree>
  </p:cSld>
  <p:clrMapOvr>
    <a:masterClrMapping xmlns:a="http://schemas.openxmlformats.org/drawingml/2006/main"/>
  </p:clrMapOvr>
</p:sld>
</file>

<file path=ppt/slides/slide4.xml><?xml version="1.0" encoding="utf-8"?>
<p:sld xmlns:p="http://schemas.openxmlformats.org/presentationml/2006/main">
  <p:cSld>
    <p:bg>
      <p:bgPr>
        <a:blipFill xmlns:a="http://schemas.openxmlformats.org/drawingml/2006/main" dpi="0">
          <a:blip xmlns:r="http://schemas.openxmlformats.org/officeDocument/2006/relationships" r:embed="rId2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</p:spTree>
  </p:cSld>
  <p:clrMapOvr>
    <a:masterClrMapping xmlns:a="http://schemas.openxmlformats.org/drawingml/2006/main"/>
  </p:clrMapOvr>
</p:sld>
</file>

<file path=ppt/slides/slide5.xml><?xml version="1.0" encoding="utf-8"?>
<p:sld xmlns:p="http://schemas.openxmlformats.org/presentationml/2006/main">
  <p:cSld>
    <p:bg>
      <p:bgPr>
        <a:blipFill xmlns:a="http://schemas.openxmlformats.org/drawingml/2006/main" dpi="0">
          <a:blip xmlns:r="http://schemas.openxmlformats.org/officeDocument/2006/relationships" r:embed="rId2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</p:spTree>
  </p:cSld>
  <p:clrMapOvr>
    <a:masterClrMapping xmlns:a="http://schemas.openxmlformats.org/drawingml/2006/main"/>
  </p:clrMapOvr>
</p:sld>
</file>

<file path=ppt/slides/slide6.xml><?xml version="1.0" encoding="utf-8"?>
<p:sld xmlns:p="http://schemas.openxmlformats.org/presentationml/2006/main">
  <p:cSld>
    <p:bg>
      <p:bgPr>
        <a:blipFill xmlns:a="http://schemas.openxmlformats.org/drawingml/2006/main" dpi="0">
          <a:blip xmlns:r="http://schemas.openxmlformats.org/officeDocument/2006/relationships" r:embed="rId2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</p:spTree>
  </p:cSld>
  <p:clrMapOvr>
    <a:masterClrMapping xmlns:a="http://schemas.openxmlformats.org/drawingml/2006/main"/>
  </p:clrMapOvr>
</p:sld>
</file>

<file path=ppt/slides/slide7.xml><?xml version="1.0" encoding="utf-8"?>
<p:sld xmlns:p="http://schemas.openxmlformats.org/presentationml/2006/main">
  <p:cSld>
    <p:bg>
      <p:bgPr>
        <a:blipFill xmlns:a="http://schemas.openxmlformats.org/drawingml/2006/main" dpi="0">
          <a:blip xmlns:r="http://schemas.openxmlformats.org/officeDocument/2006/relationships" r:embed="rId2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</p:spTree>
  </p:cSld>
  <p:clrMapOvr>
    <a:masterClrMapping xmlns:a="http://schemas.openxmlformats.org/drawingml/2006/main"/>
  </p:clrMapOvr>
</p:sld>
</file>

<file path=ppt/slides/slide8.xml><?xml version="1.0" encoding="utf-8"?>
<p:sld xmlns:p="http://schemas.openxmlformats.org/presentationml/2006/main">
  <p:cSld>
    <p:bg>
      <p:bgPr>
        <a:blipFill xmlns:a="http://schemas.openxmlformats.org/drawingml/2006/main" dpi="0">
          <a:blip xmlns:r="http://schemas.openxmlformats.org/officeDocument/2006/relationships" r:embed="rId2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</p:spTree>
  </p:cSld>
  <p:clrMapOvr>
    <a:masterClrMapping xmlns:a="http://schemas.openxmlformats.org/drawingml/2006/main"/>
  </p:clrMapOvr>
</p:sld>
</file>

<file path=ppt/slides/slide9.xml><?xml version="1.0" encoding="utf-8"?>
<p:sld xmlns:p="http://schemas.openxmlformats.org/presentationml/2006/main">
  <p:cSld>
    <p:bg>
      <p:bgPr>
        <a:blipFill xmlns:a="http://schemas.openxmlformats.org/drawingml/2006/main" dpi="0">
          <a:blip xmlns:r="http://schemas.openxmlformats.org/officeDocument/2006/relationships" r:embed="rId2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</p:spTree>
  </p:cSld>
  <p:clrMapOvr>
    <a:masterClrMapping xmlns:a="http://schemas.openxmlformats.org/drawingml/2006/main"/>
  </p:clrMapOvr>
</p:sld>
</file>