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A48-3939-4B0A-8235-4B42AEFDC25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0C68ED5-5862-4769-98A5-16F24859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3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A48-3939-4B0A-8235-4B42AEFDC25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8ED5-5862-4769-98A5-16F24859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A48-3939-4B0A-8235-4B42AEFDC25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8ED5-5862-4769-98A5-16F24859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8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A48-3939-4B0A-8235-4B42AEFDC25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8ED5-5862-4769-98A5-16F24859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8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AFA8A48-3939-4B0A-8235-4B42AEFDC25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0C68ED5-5862-4769-98A5-16F24859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A48-3939-4B0A-8235-4B42AEFDC25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8ED5-5862-4769-98A5-16F24859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5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A48-3939-4B0A-8235-4B42AEFDC25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8ED5-5862-4769-98A5-16F24859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2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A48-3939-4B0A-8235-4B42AEFDC25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8ED5-5862-4769-98A5-16F24859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A48-3939-4B0A-8235-4B42AEFDC25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8ED5-5862-4769-98A5-16F24859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8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A48-3939-4B0A-8235-4B42AEFDC25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8ED5-5862-4769-98A5-16F24859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8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8A48-3939-4B0A-8235-4B42AEFDC25B}" type="datetimeFigureOut">
              <a:rPr lang="en-US" smtClean="0"/>
              <a:t>5/12/2022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8ED5-5862-4769-98A5-16F24859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9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AFA8A48-3939-4B0A-8235-4B42AEFDC25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0C68ED5-5862-4769-98A5-16F24859F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9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0DC7FF-3CB0-64A7-70C1-49D3143D7966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3C80-A284-531F-B734-4F37755B2E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3464E-D4C2-309D-B075-B0729A8E4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9B0031A-1A6D-CF87-65CF-E04335B08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6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9179-0122-B039-145B-06D8977D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5340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Loving Your Enemies:</a:t>
            </a:r>
            <a:br>
              <a:rPr lang="en-US" b="1" dirty="0"/>
            </a:br>
            <a:r>
              <a:rPr lang="en-US" sz="4000" b="1" dirty="0">
                <a:solidFill>
                  <a:srgbClr val="FF0000"/>
                </a:solidFill>
              </a:rPr>
              <a:t>Matthew 5:38-48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E4D88-CEE3-E43F-5759-3F40D6CC9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An Eye for An Eye (</a:t>
            </a:r>
            <a:r>
              <a:rPr lang="en-US" sz="3200" b="1" dirty="0">
                <a:solidFill>
                  <a:srgbClr val="FF0000"/>
                </a:solidFill>
              </a:rPr>
              <a:t>Matt. 5:38-42</a:t>
            </a:r>
            <a:r>
              <a:rPr lang="en-US" sz="3200" b="1" dirty="0"/>
              <a:t>):</a:t>
            </a:r>
          </a:p>
          <a:p>
            <a:pPr lvl="1">
              <a:lnSpc>
                <a:spcPct val="100000"/>
              </a:lnSpc>
            </a:pPr>
            <a:r>
              <a:rPr lang="en-US" sz="3200" b="1" dirty="0"/>
              <a:t> Tradition: Vengeance is mine saith me.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V.38 </a:t>
            </a:r>
            <a:r>
              <a:rPr lang="en-US" sz="3200" b="1" dirty="0"/>
              <a:t>quotes the law the Pharisees would cite. (Cf. </a:t>
            </a:r>
            <a:r>
              <a:rPr lang="en-US" sz="3200" b="1" dirty="0">
                <a:solidFill>
                  <a:srgbClr val="FF0000"/>
                </a:solidFill>
              </a:rPr>
              <a:t>Ex. 21:24; Lev. 24:20; Deut. 19:21</a:t>
            </a:r>
            <a:r>
              <a:rPr lang="en-US" sz="3200" b="1" dirty="0"/>
              <a:t>).</a:t>
            </a:r>
          </a:p>
          <a:p>
            <a:pPr lvl="1">
              <a:lnSpc>
                <a:spcPct val="100000"/>
              </a:lnSpc>
            </a:pPr>
            <a:r>
              <a:rPr lang="en-US" sz="3200" b="1" dirty="0"/>
              <a:t> What God said. </a:t>
            </a:r>
            <a:r>
              <a:rPr lang="en-US" sz="3200" b="1" dirty="0">
                <a:solidFill>
                  <a:srgbClr val="FF0000"/>
                </a:solidFill>
              </a:rPr>
              <a:t>Lev. 19:17-18; 24:20</a:t>
            </a:r>
          </a:p>
          <a:p>
            <a:pPr lvl="1">
              <a:lnSpc>
                <a:spcPct val="100000"/>
              </a:lnSpc>
            </a:pPr>
            <a:r>
              <a:rPr lang="en-US" sz="3200" b="1" dirty="0"/>
              <a:t> I say unto you. </a:t>
            </a:r>
            <a:r>
              <a:rPr lang="en-US" sz="3200" b="1" dirty="0">
                <a:solidFill>
                  <a:srgbClr val="FF0000"/>
                </a:solidFill>
              </a:rPr>
              <a:t>Matt. 5:39-42</a:t>
            </a:r>
          </a:p>
        </p:txBody>
      </p:sp>
    </p:spTree>
    <p:extLst>
      <p:ext uri="{BB962C8B-B14F-4D97-AF65-F5344CB8AC3E}">
        <p14:creationId xmlns:p14="http://schemas.microsoft.com/office/powerpoint/2010/main" val="381553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9179-0122-B039-145B-06D8977D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5340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Loving Your Enemies:</a:t>
            </a:r>
            <a:br>
              <a:rPr lang="en-US" b="1" dirty="0"/>
            </a:br>
            <a:r>
              <a:rPr lang="en-US" sz="4000" b="1" dirty="0">
                <a:solidFill>
                  <a:srgbClr val="FF0000"/>
                </a:solidFill>
              </a:rPr>
              <a:t>Matthew 5:38-48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E4D88-CEE3-E43F-5759-3F40D6CC9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6417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Love Your Neighbor (</a:t>
            </a:r>
            <a:r>
              <a:rPr lang="en-US" sz="3200" b="1" dirty="0">
                <a:solidFill>
                  <a:srgbClr val="FF0000"/>
                </a:solidFill>
              </a:rPr>
              <a:t>Matt. 5:43-45</a:t>
            </a:r>
            <a:r>
              <a:rPr lang="en-US" sz="3200" b="1" dirty="0"/>
              <a:t>):</a:t>
            </a:r>
          </a:p>
          <a:p>
            <a:pPr lvl="1">
              <a:lnSpc>
                <a:spcPct val="100000"/>
              </a:lnSpc>
            </a:pPr>
            <a:r>
              <a:rPr lang="en-US" sz="3200" b="1" dirty="0"/>
              <a:t> Tradition: Love only those who love you.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V.43 </a:t>
            </a:r>
            <a:r>
              <a:rPr lang="en-US" sz="3200" b="1" dirty="0"/>
              <a:t>quotes </a:t>
            </a:r>
            <a:r>
              <a:rPr lang="en-US" sz="3200" b="1" dirty="0">
                <a:solidFill>
                  <a:srgbClr val="FF0000"/>
                </a:solidFill>
              </a:rPr>
              <a:t>Lev. 19:18</a:t>
            </a:r>
            <a:r>
              <a:rPr lang="en-US" sz="3200" b="1" dirty="0"/>
              <a:t>.</a:t>
            </a:r>
          </a:p>
          <a:p>
            <a:pPr lvl="2">
              <a:lnSpc>
                <a:spcPct val="100000"/>
              </a:lnSpc>
            </a:pPr>
            <a:r>
              <a:rPr lang="en-US" sz="3200" b="1" dirty="0"/>
              <a:t>Second part is found nowhere in the law.</a:t>
            </a:r>
          </a:p>
          <a:p>
            <a:pPr lvl="1">
              <a:lnSpc>
                <a:spcPct val="100000"/>
              </a:lnSpc>
            </a:pPr>
            <a:r>
              <a:rPr lang="en-US" sz="3200" b="1" dirty="0"/>
              <a:t>God’s standard: love your enemies (</a:t>
            </a:r>
            <a:r>
              <a:rPr lang="en-US" sz="3200" b="1" dirty="0">
                <a:solidFill>
                  <a:srgbClr val="FF0000"/>
                </a:solidFill>
              </a:rPr>
              <a:t>Matt. 5:44</a:t>
            </a:r>
            <a:r>
              <a:rPr lang="en-US" sz="3200" b="1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3200" b="1" dirty="0"/>
              <a:t>Vengeance has no place in our lives.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Lk. 6:27-31; Rom. 12:14, 17-21</a:t>
            </a:r>
          </a:p>
          <a:p>
            <a:pPr lvl="1">
              <a:lnSpc>
                <a:spcPct val="100000"/>
              </a:lnSpc>
            </a:pPr>
            <a:r>
              <a:rPr lang="en-US" sz="3200" b="1" dirty="0"/>
              <a:t>This is a love of the will. </a:t>
            </a:r>
            <a:r>
              <a:rPr lang="en-US" sz="3200" b="1" dirty="0">
                <a:solidFill>
                  <a:srgbClr val="FF0000"/>
                </a:solidFill>
              </a:rPr>
              <a:t>1 John4:19</a:t>
            </a:r>
          </a:p>
        </p:txBody>
      </p:sp>
    </p:spTree>
    <p:extLst>
      <p:ext uri="{BB962C8B-B14F-4D97-AF65-F5344CB8AC3E}">
        <p14:creationId xmlns:p14="http://schemas.microsoft.com/office/powerpoint/2010/main" val="417112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9179-0122-B039-145B-06D8977D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5340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Loving Your Enemies:</a:t>
            </a:r>
            <a:br>
              <a:rPr lang="en-US" b="1" dirty="0"/>
            </a:br>
            <a:r>
              <a:rPr lang="en-US" sz="4000" b="1" dirty="0">
                <a:solidFill>
                  <a:srgbClr val="FF0000"/>
                </a:solidFill>
              </a:rPr>
              <a:t>Matthew 5:38-48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E4D88-CEE3-E43F-5759-3F40D6CC9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222129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Sons and Daughters of The Father (</a:t>
            </a:r>
            <a:r>
              <a:rPr lang="en-US" sz="3200" b="1" dirty="0">
                <a:solidFill>
                  <a:srgbClr val="FF0000"/>
                </a:solidFill>
              </a:rPr>
              <a:t>Matt. 5:45-48</a:t>
            </a:r>
            <a:r>
              <a:rPr lang="en-US" sz="3200" b="1" dirty="0"/>
              <a:t>):</a:t>
            </a:r>
          </a:p>
          <a:p>
            <a:pPr lvl="1">
              <a:lnSpc>
                <a:spcPct val="100000"/>
              </a:lnSpc>
            </a:pPr>
            <a:r>
              <a:rPr lang="en-US" sz="3200" b="1" dirty="0"/>
              <a:t>We love because God loves. </a:t>
            </a:r>
            <a:r>
              <a:rPr lang="en-US" sz="3200" b="1" dirty="0">
                <a:solidFill>
                  <a:srgbClr val="FF0000"/>
                </a:solidFill>
              </a:rPr>
              <a:t>Matt. 5:45</a:t>
            </a:r>
          </a:p>
          <a:p>
            <a:pPr lvl="1">
              <a:lnSpc>
                <a:spcPct val="100000"/>
              </a:lnSpc>
            </a:pPr>
            <a:r>
              <a:rPr lang="en-US" sz="3200" b="1" dirty="0"/>
              <a:t>We love our enemies because God loved us while we were His enemies.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Rom. 5:6-8; Lk. 23:34</a:t>
            </a:r>
          </a:p>
          <a:p>
            <a:pPr lvl="1">
              <a:lnSpc>
                <a:spcPct val="100000"/>
              </a:lnSpc>
            </a:pPr>
            <a:r>
              <a:rPr lang="en-US" sz="3200" b="1" dirty="0"/>
              <a:t>We are called to a higher standard. </a:t>
            </a:r>
            <a:r>
              <a:rPr lang="en-US" sz="3200" b="1" dirty="0">
                <a:solidFill>
                  <a:srgbClr val="FF0000"/>
                </a:solidFill>
              </a:rPr>
              <a:t>Matt. 5:46-47</a:t>
            </a:r>
          </a:p>
          <a:p>
            <a:pPr lvl="1">
              <a:lnSpc>
                <a:spcPct val="100000"/>
              </a:lnSpc>
            </a:pPr>
            <a:r>
              <a:rPr lang="en-US" sz="3200" b="1" dirty="0"/>
              <a:t>We are to be like our Father. </a:t>
            </a:r>
            <a:r>
              <a:rPr lang="en-US" sz="3200" b="1" dirty="0">
                <a:solidFill>
                  <a:srgbClr val="FF0000"/>
                </a:solidFill>
              </a:rPr>
              <a:t>Matt. 5:48; Lev. 19:2</a:t>
            </a:r>
          </a:p>
        </p:txBody>
      </p:sp>
    </p:spTree>
    <p:extLst>
      <p:ext uri="{BB962C8B-B14F-4D97-AF65-F5344CB8AC3E}">
        <p14:creationId xmlns:p14="http://schemas.microsoft.com/office/powerpoint/2010/main" val="23128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0DC7FF-3CB0-64A7-70C1-49D3143D7966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41</TotalTime>
  <Words>225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Rockwell</vt:lpstr>
      <vt:lpstr>Rockwell Condensed</vt:lpstr>
      <vt:lpstr>Wingdings</vt:lpstr>
      <vt:lpstr>Wood Type</vt:lpstr>
      <vt:lpstr>PowerPoint Presentation</vt:lpstr>
      <vt:lpstr>PowerPoint Presentation</vt:lpstr>
      <vt:lpstr>Loving Your Enemies: Matthew 5:38-48</vt:lpstr>
      <vt:lpstr>Loving Your Enemies: Matthew 5:38-48</vt:lpstr>
      <vt:lpstr>Loving Your Enemies: Matthew 5:38-48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1</cp:revision>
  <dcterms:created xsi:type="dcterms:W3CDTF">2022-05-12T22:20:27Z</dcterms:created>
  <dcterms:modified xsi:type="dcterms:W3CDTF">2022-05-12T23:02:26Z</dcterms:modified>
</cp:coreProperties>
</file>