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013B-3FEA-44F8-B5A2-5613082042B0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0AD-D0EE-4B40-8F93-E8647E80443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100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013B-3FEA-44F8-B5A2-5613082042B0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0AD-D0EE-4B40-8F93-E8647E804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50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013B-3FEA-44F8-B5A2-5613082042B0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0AD-D0EE-4B40-8F93-E8647E804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73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013B-3FEA-44F8-B5A2-5613082042B0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0AD-D0EE-4B40-8F93-E8647E804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8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013B-3FEA-44F8-B5A2-5613082042B0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0AD-D0EE-4B40-8F93-E8647E80443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82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013B-3FEA-44F8-B5A2-5613082042B0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0AD-D0EE-4B40-8F93-E8647E804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93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013B-3FEA-44F8-B5A2-5613082042B0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0AD-D0EE-4B40-8F93-E8647E804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44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013B-3FEA-44F8-B5A2-5613082042B0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0AD-D0EE-4B40-8F93-E8647E804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62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013B-3FEA-44F8-B5A2-5613082042B0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0AD-D0EE-4B40-8F93-E8647E804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9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BC1013B-3FEA-44F8-B5A2-5613082042B0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8570AD-D0EE-4B40-8F93-E8647E804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65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013B-3FEA-44F8-B5A2-5613082042B0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0AD-D0EE-4B40-8F93-E8647E804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71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C1013B-3FEA-44F8-B5A2-5613082042B0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E8570AD-D0EE-4B40-8F93-E8647E80443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65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FD1CF2-CF21-40F0-32E4-DBDCD3F01EF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43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DA888-D181-CD7B-8442-700FC5B5A1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1F8C6F-B2F3-B799-29EB-BE9444C447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04D7073-448E-D96B-F3A6-BA7CF965BD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976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FCAFB-BDCC-1BC6-2FE1-8D5A13A85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Baptism in God’s Plan of Salvation: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4CE52-460F-D3C5-CE77-CA319EBCB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9979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Salvation is Conditional: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Condition(s) is defined as “</a:t>
            </a:r>
            <a:r>
              <a:rPr lang="en-US" sz="3200" b="1" dirty="0">
                <a:solidFill>
                  <a:schemeClr val="tx1"/>
                </a:solidFill>
                <a:effectLst/>
              </a:rPr>
              <a:t>set prior requirements on (something) before it can occur or be done.”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/>
              </a:rPr>
              <a:t>Conditions to salvation is nothing new. </a:t>
            </a:r>
            <a:r>
              <a:rPr lang="en-US" sz="3200" b="1" dirty="0">
                <a:solidFill>
                  <a:srgbClr val="FF0000"/>
                </a:solidFill>
                <a:effectLst/>
              </a:rPr>
              <a:t>Heb. 11:7</a:t>
            </a:r>
            <a:endParaRPr lang="en-US" sz="3200" b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/>
              </a:rPr>
              <a:t>What </a:t>
            </a:r>
            <a:r>
              <a:rPr lang="en-US" sz="3200" b="1" dirty="0">
                <a:solidFill>
                  <a:schemeClr val="tx1"/>
                </a:solidFill>
              </a:rPr>
              <a:t>conditions has </a:t>
            </a:r>
            <a:r>
              <a:rPr lang="en-US" sz="3200" b="1" i="1" dirty="0">
                <a:solidFill>
                  <a:schemeClr val="tx1"/>
                </a:solidFill>
              </a:rPr>
              <a:t>God</a:t>
            </a:r>
            <a:r>
              <a:rPr lang="en-US" sz="3200" b="1" dirty="0">
                <a:solidFill>
                  <a:schemeClr val="tx1"/>
                </a:solidFill>
              </a:rPr>
              <a:t> placed for salvation?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/>
              </a:rPr>
              <a:t>Faith. </a:t>
            </a:r>
            <a:r>
              <a:rPr lang="en-US" sz="3200" b="1" dirty="0">
                <a:solidFill>
                  <a:srgbClr val="FF0000"/>
                </a:solidFill>
                <a:effectLst/>
              </a:rPr>
              <a:t>Jn. 3:16; 8:24; Heb. 11:6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Repentance. </a:t>
            </a:r>
            <a:r>
              <a:rPr lang="en-US" sz="3200" b="1" dirty="0">
                <a:solidFill>
                  <a:srgbClr val="FF0000"/>
                </a:solidFill>
              </a:rPr>
              <a:t>Lk. 13:3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/>
              </a:rPr>
              <a:t>Confession. </a:t>
            </a:r>
            <a:r>
              <a:rPr lang="en-US" sz="3200" b="1" dirty="0">
                <a:solidFill>
                  <a:srgbClr val="FF0000"/>
                </a:solidFill>
                <a:effectLst/>
              </a:rPr>
              <a:t>Matt. 10:32-33; Rom. 10:9-10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Baptism. </a:t>
            </a:r>
            <a:r>
              <a:rPr lang="en-US" sz="3200" b="1" dirty="0">
                <a:solidFill>
                  <a:srgbClr val="FF0000"/>
                </a:solidFill>
              </a:rPr>
              <a:t>Matt. 28:19; Mk. 16:16</a:t>
            </a:r>
            <a:endParaRPr lang="en-US" sz="3200" b="1" dirty="0">
              <a:solidFill>
                <a:srgbClr val="FF0000"/>
              </a:solidFill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848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FCAFB-BDCC-1BC6-2FE1-8D5A13A85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Baptism in God’s Plan of Salvation: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4CE52-460F-D3C5-CE77-CA319EBCB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10858931" cy="449468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Baptism and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The Scriptures connect each condition of salvation with baptism at some point.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Faith and baptism are connected to salvation.                        </a:t>
            </a:r>
            <a:r>
              <a:rPr lang="en-US" sz="3200" b="1" dirty="0">
                <a:solidFill>
                  <a:srgbClr val="FF0000"/>
                </a:solidFill>
              </a:rPr>
              <a:t>Mk. 16:16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Repentance and baptism are connected to salvation.                   </a:t>
            </a:r>
            <a:r>
              <a:rPr lang="en-US" sz="3200" b="1" dirty="0">
                <a:solidFill>
                  <a:srgbClr val="FF0000"/>
                </a:solidFill>
              </a:rPr>
              <a:t>Acts 2:38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Confession and baptism are connected to salvation.           </a:t>
            </a:r>
            <a:r>
              <a:rPr lang="en-US" sz="3200" b="1" dirty="0">
                <a:solidFill>
                  <a:srgbClr val="FF0000"/>
                </a:solidFill>
              </a:rPr>
              <a:t>Acts 8:36-38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Salvation and baptism are connected together. </a:t>
            </a:r>
            <a:r>
              <a:rPr lang="en-US" sz="3200" b="1" dirty="0">
                <a:solidFill>
                  <a:srgbClr val="FF0000"/>
                </a:solidFill>
              </a:rPr>
              <a:t>1 Pet. 3:21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1"/>
              </a:solidFill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33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FCAFB-BDCC-1BC6-2FE1-8D5A13A85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Baptism in God’s Plan of Salvation: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4CE52-460F-D3C5-CE77-CA319EBCB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10858931" cy="449468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Connecting It All Together: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We are responding in </a:t>
            </a:r>
            <a:r>
              <a:rPr lang="en-US" sz="3200" b="1" u="sng" dirty="0">
                <a:solidFill>
                  <a:schemeClr val="tx1"/>
                </a:solidFill>
              </a:rPr>
              <a:t>faith</a:t>
            </a:r>
            <a:r>
              <a:rPr lang="en-US" sz="3200" b="1" dirty="0">
                <a:solidFill>
                  <a:schemeClr val="tx1"/>
                </a:solidFill>
              </a:rPr>
              <a:t> in God’s command when we are baptized. </a:t>
            </a:r>
            <a:r>
              <a:rPr lang="en-US" sz="3200" b="1" dirty="0">
                <a:solidFill>
                  <a:srgbClr val="FF0000"/>
                </a:solidFill>
              </a:rPr>
              <a:t>Acts 8:12-13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We are committing fully to our </a:t>
            </a:r>
            <a:r>
              <a:rPr lang="en-US" sz="3200" b="1" u="sng" dirty="0">
                <a:solidFill>
                  <a:schemeClr val="tx1"/>
                </a:solidFill>
              </a:rPr>
              <a:t>repentance</a:t>
            </a:r>
            <a:r>
              <a:rPr lang="en-US" sz="3200" b="1" dirty="0">
                <a:solidFill>
                  <a:schemeClr val="tx1"/>
                </a:solidFill>
              </a:rPr>
              <a:t> when we are baptized by crucifying our old life of sin. </a:t>
            </a:r>
            <a:r>
              <a:rPr lang="en-US" sz="3200" b="1" dirty="0">
                <a:solidFill>
                  <a:srgbClr val="FF0000"/>
                </a:solidFill>
              </a:rPr>
              <a:t>Rom. 6:3-7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We are </a:t>
            </a:r>
            <a:r>
              <a:rPr lang="en-US" sz="3200" b="1" u="sng" dirty="0">
                <a:solidFill>
                  <a:schemeClr val="tx1"/>
                </a:solidFill>
              </a:rPr>
              <a:t>confessing</a:t>
            </a:r>
            <a:r>
              <a:rPr lang="en-US" sz="3200" b="1" dirty="0">
                <a:solidFill>
                  <a:schemeClr val="tx1"/>
                </a:solidFill>
              </a:rPr>
              <a:t> Christ as Lord and Savior when we are baptized. </a:t>
            </a:r>
            <a:r>
              <a:rPr lang="en-US" sz="3200" b="1" dirty="0">
                <a:solidFill>
                  <a:srgbClr val="FF0000"/>
                </a:solidFill>
              </a:rPr>
              <a:t>1 Pet. 3:21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When we are baptized, we are clothed with Christ, washed in His blood, cleansed from our sins, and have new life.                   </a:t>
            </a:r>
            <a:r>
              <a:rPr lang="en-US" sz="3200" b="1" dirty="0">
                <a:solidFill>
                  <a:srgbClr val="FF0000"/>
                </a:solidFill>
              </a:rPr>
              <a:t>Gal. 3:26-27; Acts 22:16; Rom. 6:4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1"/>
              </a:solidFill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991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8FE602C-351C-73F6-64BF-0554EDF04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64079" y="1049756"/>
            <a:ext cx="9144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500" b="1" dirty="0">
                <a:solidFill>
                  <a:srgbClr val="00FFFF"/>
                </a:solidFill>
                <a:latin typeface="Calibri" pitchFamily="34" charset="0"/>
              </a:rPr>
              <a:t>What must I do to be saved? </a:t>
            </a:r>
            <a:r>
              <a:rPr lang="en-US" sz="3500" b="1" i="1" dirty="0">
                <a:solidFill>
                  <a:srgbClr val="FFFFFF"/>
                </a:solidFill>
                <a:latin typeface="Calibri" pitchFamily="34" charset="0"/>
              </a:rPr>
              <a:t>Acts 16:30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83921" y="2079488"/>
            <a:ext cx="8271294" cy="3483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000" b="1" dirty="0">
                <a:solidFill>
                  <a:srgbClr val="FFFF00"/>
                </a:solidFill>
                <a:latin typeface="Calibri" pitchFamily="34" charset="0"/>
              </a:rPr>
              <a:t> Believe in Jesus; </a:t>
            </a:r>
            <a:r>
              <a:rPr lang="en-US" sz="3000" b="1" dirty="0">
                <a:solidFill>
                  <a:srgbClr val="FFFFFF"/>
                </a:solidFill>
                <a:latin typeface="Calibri" pitchFamily="34" charset="0"/>
              </a:rPr>
              <a:t>John 8:24</a:t>
            </a:r>
          </a:p>
          <a:p>
            <a:pPr lvl="1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000" b="1" dirty="0">
                <a:solidFill>
                  <a:srgbClr val="FFFF00"/>
                </a:solidFill>
                <a:latin typeface="Calibri" pitchFamily="34" charset="0"/>
              </a:rPr>
              <a:t>Repent of Sins; </a:t>
            </a:r>
            <a:r>
              <a:rPr lang="en-US" sz="3000" b="1" dirty="0">
                <a:solidFill>
                  <a:srgbClr val="FFFFFF"/>
                </a:solidFill>
                <a:latin typeface="Calibri" pitchFamily="34" charset="0"/>
              </a:rPr>
              <a:t>Luke 13:3</a:t>
            </a:r>
          </a:p>
          <a:p>
            <a:pPr lvl="2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000" b="1" dirty="0">
                <a:solidFill>
                  <a:srgbClr val="FFFF00"/>
                </a:solidFill>
                <a:latin typeface="Calibri" pitchFamily="34" charset="0"/>
              </a:rPr>
              <a:t>Confess our Faith in Christ; </a:t>
            </a:r>
            <a:r>
              <a:rPr lang="en-US" sz="3000" b="1" dirty="0">
                <a:solidFill>
                  <a:srgbClr val="FFFFFF"/>
                </a:solidFill>
                <a:latin typeface="Calibri" pitchFamily="34" charset="0"/>
              </a:rPr>
              <a:t>Matt. 10:32-33</a:t>
            </a:r>
          </a:p>
          <a:p>
            <a:pPr lvl="3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000" b="1" dirty="0">
                <a:solidFill>
                  <a:srgbClr val="FFFF00"/>
                </a:solidFill>
                <a:latin typeface="Calibri" pitchFamily="34" charset="0"/>
              </a:rPr>
              <a:t>Be Baptized for the Remission Of Sins; 	            	</a:t>
            </a:r>
            <a:r>
              <a:rPr lang="en-US" sz="3000" b="1" dirty="0">
                <a:solidFill>
                  <a:srgbClr val="FFFFFF"/>
                </a:solidFill>
                <a:latin typeface="Calibri" pitchFamily="34" charset="0"/>
              </a:rPr>
              <a:t>Mark 16:16; Acts 2:38</a:t>
            </a:r>
          </a:p>
        </p:txBody>
      </p:sp>
      <p:pic>
        <p:nvPicPr>
          <p:cNvPr id="7" name="Picture 19" descr="C:\Documents and Settings\Owner\Local Settings\Temporary Internet Files\Content.IE5\NRH1HLDI\MCj03269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079" y="4179352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C:\Documents and Settings\Owner\Local Settings\Temporary Internet Files\Content.IE5\NRH1HLDI\MCj03269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1679" y="17526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FD1CF2-CF21-40F0-32E4-DBDCD3F01EF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55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233</TotalTime>
  <Words>304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Retrospect</vt:lpstr>
      <vt:lpstr>PowerPoint Presentation</vt:lpstr>
      <vt:lpstr>PowerPoint Presentation</vt:lpstr>
      <vt:lpstr>Baptism in God’s Plan of Salvation:</vt:lpstr>
      <vt:lpstr>Baptism in God’s Plan of Salvation:</vt:lpstr>
      <vt:lpstr>Baptism in God’s Plan of Salvation: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Brenden Ashby</cp:lastModifiedBy>
  <cp:revision>2</cp:revision>
  <dcterms:created xsi:type="dcterms:W3CDTF">2022-05-25T17:59:19Z</dcterms:created>
  <dcterms:modified xsi:type="dcterms:W3CDTF">2022-05-25T21:53:18Z</dcterms:modified>
</cp:coreProperties>
</file>