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2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5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15CB-D8C4-4FD4-B752-38E11B440B8A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DEA5-E480-42E1-AE01-0DFB3C40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4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0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F0E121-995F-04D6-33DC-3B8854E8E17C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1A1B-CA23-2FD4-CA95-F0F859296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E1513-C6E5-E744-2F1F-6087BBA75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ountain&#10;&#10;Description automatically generated">
            <a:extLst>
              <a:ext uri="{FF2B5EF4-FFF2-40B4-BE49-F238E27FC236}">
                <a16:creationId xmlns:a16="http://schemas.microsoft.com/office/drawing/2014/main" id="{83A75909-C985-AF18-DA52-8E884DF2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75DA30-4E59-5B70-63B5-037190A68A33}"/>
              </a:ext>
            </a:extLst>
          </p:cNvPr>
          <p:cNvSpPr txBox="1"/>
          <p:nvPr/>
        </p:nvSpPr>
        <p:spPr>
          <a:xfrm>
            <a:off x="2221302" y="5504804"/>
            <a:ext cx="470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46484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AD3-42B9-B72D-8733-1A2ED5D0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Lord’s Prayer: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6:7-15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5F19-3363-634C-FD3A-3E845049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4"/>
            <a:ext cx="8001454" cy="44772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Pray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6:9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fact Jesus showed us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to pray is huge for us!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Jesus expects that His people would be praying people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6:7, 9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have great assurance in our prayers.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6:8; Rom. 8:26-27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AD3-42B9-B72D-8733-1A2ED5D0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Lord’s Prayer: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6:7-15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5F19-3363-634C-FD3A-3E845049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4"/>
            <a:ext cx="8001454" cy="44772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Attitudes Needed in Prayer(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6:7-9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Humility.                                                                  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6:9, 5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Reverence.                                                          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6:9; Ezek. 20:39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Willing Submission.                                           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6:10; 1 Jn. 5:14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53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5AD3-42B9-B72D-8733-1A2ED5D0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Lord’s Prayer: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6:7-15</a:t>
            </a:r>
            <a:endParaRPr lang="en-US" sz="4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5F19-3363-634C-FD3A-3E845049A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4"/>
            <a:ext cx="8001454" cy="447726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Content of Prayer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6:11-13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Our daily physical needs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6:11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Our need of grace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6:12; 14-15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Our need of protection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6:13a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1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Ending with praise 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6:13b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4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559</TotalTime>
  <Words>217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Corbel</vt:lpstr>
      <vt:lpstr>Rockwell</vt:lpstr>
      <vt:lpstr>Damask</vt:lpstr>
      <vt:lpstr>Depth</vt:lpstr>
      <vt:lpstr>PowerPoint Presentation</vt:lpstr>
      <vt:lpstr>PowerPoint Presentation</vt:lpstr>
      <vt:lpstr>The Lord’s Prayer: Matthew 6:7-15</vt:lpstr>
      <vt:lpstr>The Lord’s Prayer: Matthew 6:7-15</vt:lpstr>
      <vt:lpstr>The Lord’s Prayer: Matthew 6:7-15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Lindsay, Kurt E - (kurtl)</cp:lastModifiedBy>
  <cp:revision>6</cp:revision>
  <cp:lastPrinted>2022-06-29T00:00:35Z</cp:lastPrinted>
  <dcterms:created xsi:type="dcterms:W3CDTF">2022-06-27T21:39:10Z</dcterms:created>
  <dcterms:modified xsi:type="dcterms:W3CDTF">2022-07-03T20:41:33Z</dcterms:modified>
</cp:coreProperties>
</file>