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4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0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66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8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5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92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52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9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6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470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0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5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57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62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257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2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0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1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7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3B9A1D-CD49-497E-BA45-C766FC18E3C2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D1B90-D65D-4200-A731-2110FEFE6D3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1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457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FCDC-7496-DCBE-F3DC-47CC990386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636FE-5E1B-D263-9338-A33DC3B21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ountain&#10;&#10;Description automatically generated">
            <a:extLst>
              <a:ext uri="{FF2B5EF4-FFF2-40B4-BE49-F238E27FC236}">
                <a16:creationId xmlns:a16="http://schemas.microsoft.com/office/drawing/2014/main" id="{27FB7132-B3EB-F291-C8BF-2F6F9EA50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8B1F9F-EE67-55F0-A670-75471E41B08C}"/>
              </a:ext>
            </a:extLst>
          </p:cNvPr>
          <p:cNvSpPr txBox="1"/>
          <p:nvPr/>
        </p:nvSpPr>
        <p:spPr>
          <a:xfrm>
            <a:off x="2571965" y="6370455"/>
            <a:ext cx="4045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417485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2954-710C-BD6C-C6C1-6DABB7E4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Where Is My Hope Anchored?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Matt. 6:16-24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9118-D99F-3A1A-CC42-948764B93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Earthly or Heavenly Approval                       (</a:t>
            </a:r>
            <a:r>
              <a:rPr lang="en-US" sz="3200" b="1" dirty="0">
                <a:solidFill>
                  <a:srgbClr val="FF0000"/>
                </a:solidFill>
              </a:rPr>
              <a:t>Matt. 6:16-18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When you fast (</a:t>
            </a:r>
            <a:r>
              <a:rPr lang="en-US" sz="3200" b="1" dirty="0">
                <a:solidFill>
                  <a:srgbClr val="FF0000"/>
                </a:solidFill>
              </a:rPr>
              <a:t>v.16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aim of fasting: approval.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Whose approval? (</a:t>
            </a:r>
            <a:r>
              <a:rPr lang="en-US" sz="3200" b="1" dirty="0">
                <a:solidFill>
                  <a:srgbClr val="FF0000"/>
                </a:solidFill>
              </a:rPr>
              <a:t>vv.17-18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2396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2954-710C-BD6C-C6C1-6DABB7E4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Where Is My Hope Anchored?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Matt. 6:16-24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9118-D99F-3A1A-CC42-948764B9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818301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Earthly or Heavenly Treasure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Matt. 6:19-21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Earthly treasure (</a:t>
            </a:r>
            <a:r>
              <a:rPr lang="en-US" sz="3200" b="1" dirty="0">
                <a:solidFill>
                  <a:srgbClr val="FF0000"/>
                </a:solidFill>
              </a:rPr>
              <a:t>v.19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These are temporary.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Jas. 5:1-6; Eccl. 5:10-12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Seek the heavenly treasure (</a:t>
            </a:r>
            <a:r>
              <a:rPr lang="en-US" sz="3200" b="1" dirty="0">
                <a:solidFill>
                  <a:srgbClr val="FF0000"/>
                </a:solidFill>
              </a:rPr>
              <a:t>v.20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That which you treasure has your devotion (</a:t>
            </a:r>
            <a:r>
              <a:rPr lang="en-US" sz="3200" b="1" dirty="0">
                <a:solidFill>
                  <a:srgbClr val="FF0000"/>
                </a:solidFill>
              </a:rPr>
              <a:t>v.21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4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72954-710C-BD6C-C6C1-6DABB7E4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Where Is My Hope Anchored?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Matt. 6:16-24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C9118-D99F-3A1A-CC42-948764B93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Earthly or Heavenly Light      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Matt. 6:22-23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eye is the lamp of the body (</a:t>
            </a:r>
            <a:r>
              <a:rPr lang="en-US" sz="3200" b="1" dirty="0">
                <a:solidFill>
                  <a:srgbClr val="FF0000"/>
                </a:solidFill>
              </a:rPr>
              <a:t>v.22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Image of how your life will be characterized by what you focus on.               Cf. </a:t>
            </a:r>
            <a:r>
              <a:rPr lang="en-US" sz="3200" b="1" dirty="0">
                <a:solidFill>
                  <a:srgbClr val="FF0000"/>
                </a:solidFill>
              </a:rPr>
              <a:t>1 Jn. 1:5-7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Good and bad eyes (</a:t>
            </a:r>
            <a:r>
              <a:rPr lang="en-US" sz="3200" b="1" dirty="0">
                <a:solidFill>
                  <a:srgbClr val="FF0000"/>
                </a:solidFill>
              </a:rPr>
              <a:t>vv.22-23; Ps. 115:8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78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229</Words>
  <Application>Microsoft Office PowerPoint</Application>
  <PresentationFormat>On-screen Show (4:3)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Where Is My Hope Anchored? Matt. 6:16-24</vt:lpstr>
      <vt:lpstr>Where Is My Hope Anchored? Matt. 6:16-24</vt:lpstr>
      <vt:lpstr>Where Is My Hope Anchored? Matt. 6:16-24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2</cp:revision>
  <dcterms:created xsi:type="dcterms:W3CDTF">2022-08-04T22:50:30Z</dcterms:created>
  <dcterms:modified xsi:type="dcterms:W3CDTF">2022-08-04T23:03:52Z</dcterms:modified>
</cp:coreProperties>
</file>