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62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99F6-6CCA-479C-AFAC-288126AB7E7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DCFE-707E-4170-94ED-AC20B29437A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492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99F6-6CCA-479C-AFAC-288126AB7E7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DCFE-707E-4170-94ED-AC20B2943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42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99F6-6CCA-479C-AFAC-288126AB7E7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DCFE-707E-4170-94ED-AC20B2943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9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9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92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97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49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07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10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17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48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99F6-6CCA-479C-AFAC-288126AB7E7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DCFE-707E-4170-94ED-AC20B2943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42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38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81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8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1168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41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45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96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44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44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99F6-6CCA-479C-AFAC-288126AB7E7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DCFE-707E-4170-94ED-AC20B29437A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693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99F6-6CCA-479C-AFAC-288126AB7E7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DCFE-707E-4170-94ED-AC20B2943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51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99F6-6CCA-479C-AFAC-288126AB7E7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DCFE-707E-4170-94ED-AC20B2943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4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99F6-6CCA-479C-AFAC-288126AB7E7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DCFE-707E-4170-94ED-AC20B2943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36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99F6-6CCA-479C-AFAC-288126AB7E7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DCFE-707E-4170-94ED-AC20B2943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40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EFD99F6-6CCA-479C-AFAC-288126AB7E7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E1DCFE-707E-4170-94ED-AC20B2943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42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99F6-6CCA-479C-AFAC-288126AB7E7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DCFE-707E-4170-94ED-AC20B2943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15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EFD99F6-6CCA-479C-AFAC-288126AB7E7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E1DCFE-707E-4170-94ED-AC20B29437A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4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A34D853-EC82-46EC-8142-D4F37197568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4FC3541-1A5A-4E90-8788-92A8B704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34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7A31B4-63E0-8A34-B8D2-23D88DCB1F38}"/>
              </a:ext>
            </a:extLst>
          </p:cNvPr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365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42CE6-FAE2-4237-BD89-E1AE831819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F292A-E394-0CB2-0661-2F57236CE9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D2A4604-8FA6-4355-CD61-370E2EBF7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116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6F237-019F-4D91-B529-4FFDF732A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09" y="286604"/>
            <a:ext cx="8004451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Did Jesus Die for Only Some?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6AEBA-6FED-6312-CA78-40161E7F6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09" y="1845734"/>
            <a:ext cx="8609163" cy="447742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effectLst/>
              </a:rPr>
              <a:t>“From all eternity God decreed the justification of all </a:t>
            </a:r>
            <a:r>
              <a:rPr lang="en-US" sz="3200" b="1" dirty="0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the elect</a:t>
            </a:r>
            <a:r>
              <a:rPr lang="en-US" sz="3200" b="1" dirty="0">
                <a:solidFill>
                  <a:schemeClr val="tx1"/>
                </a:solidFill>
                <a:effectLst/>
              </a:rPr>
              <a:t>, and in the fullness of time Christ died for </a:t>
            </a:r>
            <a:r>
              <a:rPr lang="en-US" sz="3200" b="1" dirty="0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their</a:t>
            </a:r>
            <a:r>
              <a:rPr lang="en-US" sz="3200" b="1" dirty="0">
                <a:solidFill>
                  <a:schemeClr val="tx1"/>
                </a:solidFill>
                <a:effectLst/>
              </a:rPr>
              <a:t> sins and rose again for </a:t>
            </a:r>
            <a:r>
              <a:rPr lang="en-US" sz="3200" b="1" dirty="0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their</a:t>
            </a:r>
            <a:r>
              <a:rPr lang="en-US" sz="3200" b="1" dirty="0">
                <a:solidFill>
                  <a:schemeClr val="tx1"/>
                </a:solidFill>
                <a:effectLst/>
              </a:rPr>
              <a:t> justification. Nevertheless, </a:t>
            </a:r>
            <a:r>
              <a:rPr lang="en-US" sz="3200" b="1" dirty="0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the elect</a:t>
            </a:r>
            <a:r>
              <a:rPr lang="en-US" sz="3200" b="1" dirty="0">
                <a:solidFill>
                  <a:schemeClr val="tx1"/>
                </a:solidFill>
                <a:effectLst/>
              </a:rPr>
              <a:t> are not justified until the Holy Spirit in due time does actually apply Christ to them.”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effectLst/>
              </a:rPr>
              <a:t>(Westminster Confession of Faith. Ch. 11 sec. 4).</a:t>
            </a: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773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6F237-019F-4D91-B529-4FFDF732A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Did Jesus Die for Only Some?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6AEBA-6FED-6312-CA78-40161E7F6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God Desires All To Be Saved: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God wants all to be saved and none lost.          </a:t>
            </a:r>
            <a:r>
              <a:rPr lang="en-US" sz="3200" b="1" dirty="0">
                <a:solidFill>
                  <a:srgbClr val="FF0000"/>
                </a:solidFill>
              </a:rPr>
              <a:t>1 Tim. 2:4; Ezek. 33:11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God is not a respecter of persons.                 </a:t>
            </a:r>
            <a:r>
              <a:rPr lang="en-US" sz="3200" b="1" dirty="0">
                <a:solidFill>
                  <a:srgbClr val="FF0000"/>
                </a:solidFill>
              </a:rPr>
              <a:t>Acts 10:34-35 </a:t>
            </a:r>
            <a:r>
              <a:rPr lang="en-US" sz="3200" b="1" dirty="0">
                <a:solidFill>
                  <a:schemeClr val="tx1"/>
                </a:solidFill>
              </a:rPr>
              <a:t>(cf. KJV)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God’s delay of judgement is a sign that He desires all to be saved.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2 Pet. 3:9</a:t>
            </a:r>
          </a:p>
        </p:txBody>
      </p:sp>
    </p:spTree>
    <p:extLst>
      <p:ext uri="{BB962C8B-B14F-4D97-AF65-F5344CB8AC3E}">
        <p14:creationId xmlns:p14="http://schemas.microsoft.com/office/powerpoint/2010/main" val="2137310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6F237-019F-4D91-B529-4FFDF732A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Did Jesus Die for Only Some?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6AEBA-6FED-6312-CA78-40161E7F6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9116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Jesus Died for All People: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Isaiah prophesied that God’s Christ would justify many. </a:t>
            </a:r>
            <a:r>
              <a:rPr lang="en-US" sz="3200" b="1" dirty="0">
                <a:solidFill>
                  <a:srgbClr val="FF0000"/>
                </a:solidFill>
              </a:rPr>
              <a:t>Isa. 53:11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John the Baptist preached that Christ came to take away the sins of the world. </a:t>
            </a:r>
            <a:r>
              <a:rPr lang="en-US" sz="3200" b="1" dirty="0">
                <a:solidFill>
                  <a:srgbClr val="FF0000"/>
                </a:solidFill>
              </a:rPr>
              <a:t>John 1:29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Jesus said He was dying for all the world. </a:t>
            </a:r>
            <a:r>
              <a:rPr lang="en-US" sz="3200" b="1" dirty="0">
                <a:solidFill>
                  <a:srgbClr val="FF0000"/>
                </a:solidFill>
              </a:rPr>
              <a:t>John 3:16 </a:t>
            </a:r>
            <a:r>
              <a:rPr lang="en-US" sz="3200" b="1" dirty="0">
                <a:solidFill>
                  <a:schemeClr val="tx1"/>
                </a:solidFill>
              </a:rPr>
              <a:t>(cf. KJV).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This was understood by early Christians. </a:t>
            </a:r>
            <a:r>
              <a:rPr lang="en-US" sz="3200" b="1" dirty="0">
                <a:solidFill>
                  <a:srgbClr val="FF0000"/>
                </a:solidFill>
              </a:rPr>
              <a:t>Heb. 2:9</a:t>
            </a:r>
          </a:p>
        </p:txBody>
      </p:sp>
    </p:spTree>
    <p:extLst>
      <p:ext uri="{BB962C8B-B14F-4D97-AF65-F5344CB8AC3E}">
        <p14:creationId xmlns:p14="http://schemas.microsoft.com/office/powerpoint/2010/main" val="3577968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6F237-019F-4D91-B529-4FFDF732A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Did Jesus Die for Only Some?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6AEBA-6FED-6312-CA78-40161E7F6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God Has Commanded The Gospel to be Preached to All People.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 great commission.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Matt. 28:19-20; Mk. 16:15-16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Jesus invited all to learn of Him.                       </a:t>
            </a:r>
            <a:r>
              <a:rPr lang="en-US" sz="3200" b="1" dirty="0">
                <a:solidFill>
                  <a:srgbClr val="FF0000"/>
                </a:solidFill>
              </a:rPr>
              <a:t>Matt. 11:28-30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God said all who obey the Gospel will be saved. </a:t>
            </a:r>
            <a:r>
              <a:rPr lang="en-US" sz="3200" b="1" dirty="0">
                <a:solidFill>
                  <a:srgbClr val="FF0000"/>
                </a:solidFill>
              </a:rPr>
              <a:t>Rom. 3:23-26</a:t>
            </a:r>
          </a:p>
        </p:txBody>
      </p:sp>
    </p:spTree>
    <p:extLst>
      <p:ext uri="{BB962C8B-B14F-4D97-AF65-F5344CB8AC3E}">
        <p14:creationId xmlns:p14="http://schemas.microsoft.com/office/powerpoint/2010/main" val="260125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23026-FB1A-B45A-39DA-5263A044F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7041"/>
            <a:ext cx="7886700" cy="6882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Your Need?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3F1B2-61B9-E4FE-6A4B-7C52ED63F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6197" y="1229157"/>
            <a:ext cx="2849493" cy="688221"/>
          </a:xfrm>
        </p:spPr>
        <p:txBody>
          <a:bodyPr/>
          <a:lstStyle/>
          <a:p>
            <a:pPr algn="ctr"/>
            <a:r>
              <a:rPr lang="en-US" sz="3600" b="1" dirty="0"/>
              <a:t>Salvation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E490C13-C8CB-0DB3-3DEB-472F82DD2403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20771" y="2062792"/>
            <a:ext cx="3640346" cy="3168096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/>
              <a:t>Believe</a:t>
            </a:r>
          </a:p>
          <a:p>
            <a:pPr algn="ctr"/>
            <a:r>
              <a:rPr lang="en-US" sz="3000" b="1" dirty="0"/>
              <a:t> (</a:t>
            </a:r>
            <a:r>
              <a:rPr lang="en-US" sz="3000" b="1" dirty="0">
                <a:solidFill>
                  <a:srgbClr val="FFFF00"/>
                </a:solidFill>
              </a:rPr>
              <a:t>John 8:24</a:t>
            </a:r>
            <a:r>
              <a:rPr lang="en-US" sz="3000" b="1" dirty="0"/>
              <a:t>)</a:t>
            </a:r>
          </a:p>
          <a:p>
            <a:pPr algn="ctr"/>
            <a:r>
              <a:rPr lang="en-US" sz="3000" b="1" dirty="0"/>
              <a:t>Repent</a:t>
            </a:r>
          </a:p>
          <a:p>
            <a:pPr algn="ctr"/>
            <a:r>
              <a:rPr lang="en-US" sz="3000" b="1" dirty="0"/>
              <a:t>(</a:t>
            </a:r>
            <a:r>
              <a:rPr lang="en-US" sz="3000" b="1" dirty="0">
                <a:solidFill>
                  <a:srgbClr val="FFFF00"/>
                </a:solidFill>
              </a:rPr>
              <a:t>Luke 13:3</a:t>
            </a:r>
            <a:r>
              <a:rPr lang="en-US" sz="3000" b="1" dirty="0"/>
              <a:t>)</a:t>
            </a:r>
          </a:p>
          <a:p>
            <a:pPr algn="ctr"/>
            <a:r>
              <a:rPr lang="en-US" sz="3000" b="1" dirty="0"/>
              <a:t>Confess</a:t>
            </a:r>
          </a:p>
          <a:p>
            <a:pPr algn="ctr"/>
            <a:r>
              <a:rPr lang="en-US" sz="3000" b="1" dirty="0"/>
              <a:t>(</a:t>
            </a:r>
            <a:r>
              <a:rPr lang="en-US" sz="3000" b="1" dirty="0">
                <a:solidFill>
                  <a:srgbClr val="FFFF00"/>
                </a:solidFill>
              </a:rPr>
              <a:t>Matthew 10:32-33</a:t>
            </a:r>
            <a:r>
              <a:rPr lang="en-US" sz="3000" b="1" dirty="0"/>
              <a:t>)</a:t>
            </a:r>
          </a:p>
          <a:p>
            <a:pPr algn="ctr"/>
            <a:r>
              <a:rPr lang="en-US" sz="3000" b="1" dirty="0"/>
              <a:t>Be Baptized </a:t>
            </a:r>
          </a:p>
          <a:p>
            <a:pPr algn="ctr"/>
            <a:r>
              <a:rPr lang="en-US" sz="3000" b="1" dirty="0"/>
              <a:t>(</a:t>
            </a:r>
            <a:r>
              <a:rPr lang="en-US" sz="3000" b="1" dirty="0">
                <a:solidFill>
                  <a:srgbClr val="FFFF00"/>
                </a:solidFill>
              </a:rPr>
              <a:t>Mark 16:16</a:t>
            </a:r>
            <a:r>
              <a:rPr lang="en-US" sz="3000" b="1" dirty="0"/>
              <a:t>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823CB-D379-6E6E-61C3-4EA9015B37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380686" y="1205870"/>
            <a:ext cx="2783242" cy="688222"/>
          </a:xfrm>
        </p:spPr>
        <p:txBody>
          <a:bodyPr/>
          <a:lstStyle/>
          <a:p>
            <a:pPr algn="ctr"/>
            <a:r>
              <a:rPr lang="en-US" sz="3600" b="1" dirty="0"/>
              <a:t>Restoration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505E652-3B62-D74E-3989-93007E40D26D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462993" y="2062792"/>
            <a:ext cx="2618629" cy="3589338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/>
              <a:t>Repent</a:t>
            </a:r>
          </a:p>
          <a:p>
            <a:pPr algn="ctr"/>
            <a:r>
              <a:rPr lang="en-US" sz="3000" b="1" dirty="0"/>
              <a:t>(</a:t>
            </a:r>
            <a:r>
              <a:rPr lang="en-US" sz="3000" b="1" dirty="0">
                <a:solidFill>
                  <a:srgbClr val="FFFF00"/>
                </a:solidFill>
              </a:rPr>
              <a:t>Acts 8:22</a:t>
            </a:r>
            <a:r>
              <a:rPr lang="en-US" sz="3000" b="1" dirty="0"/>
              <a:t>)</a:t>
            </a:r>
          </a:p>
          <a:p>
            <a:pPr algn="ctr"/>
            <a:r>
              <a:rPr lang="en-US" sz="3000" b="1" dirty="0"/>
              <a:t>Confess</a:t>
            </a:r>
          </a:p>
          <a:p>
            <a:pPr algn="ctr"/>
            <a:r>
              <a:rPr lang="en-US" sz="3000" b="1" dirty="0"/>
              <a:t>(</a:t>
            </a:r>
            <a:r>
              <a:rPr lang="en-US" sz="3000" b="1" dirty="0">
                <a:solidFill>
                  <a:srgbClr val="FFFF00"/>
                </a:solidFill>
              </a:rPr>
              <a:t>1 John 1:9</a:t>
            </a:r>
            <a:r>
              <a:rPr lang="en-US" sz="3000" b="1" dirty="0"/>
              <a:t>)</a:t>
            </a:r>
          </a:p>
          <a:p>
            <a:pPr algn="ctr"/>
            <a:r>
              <a:rPr lang="en-US" sz="3000" b="1" dirty="0"/>
              <a:t>Pray</a:t>
            </a:r>
          </a:p>
          <a:p>
            <a:pPr algn="ctr"/>
            <a:r>
              <a:rPr lang="en-US" sz="3000" b="1" dirty="0"/>
              <a:t>(</a:t>
            </a:r>
            <a:r>
              <a:rPr lang="en-US" sz="3000" b="1" dirty="0">
                <a:solidFill>
                  <a:srgbClr val="FFFF00"/>
                </a:solidFill>
              </a:rPr>
              <a:t>Acts 8:22</a:t>
            </a:r>
            <a:r>
              <a:rPr lang="en-US" sz="3000" b="1" dirty="0"/>
              <a:t>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42A14F-80A5-45AE-DA7E-30E1A48136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4485" y="1292204"/>
            <a:ext cx="2323318" cy="571657"/>
          </a:xfrm>
        </p:spPr>
        <p:txBody>
          <a:bodyPr/>
          <a:lstStyle/>
          <a:p>
            <a:pPr algn="ctr"/>
            <a:r>
              <a:rPr lang="en-US" sz="3600" b="1" dirty="0"/>
              <a:t>Needs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33B65EA-C453-DAE2-B83A-6F5C60989252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6015500" y="2062792"/>
            <a:ext cx="2901288" cy="4430082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/>
              <a:t>Prayer?</a:t>
            </a:r>
          </a:p>
          <a:p>
            <a:pPr algn="ctr"/>
            <a:r>
              <a:rPr lang="en-US" sz="3000" b="1" dirty="0"/>
              <a:t>(</a:t>
            </a:r>
            <a:r>
              <a:rPr lang="en-US" sz="3000" b="1" dirty="0">
                <a:solidFill>
                  <a:srgbClr val="FFFF00"/>
                </a:solidFill>
              </a:rPr>
              <a:t>James 5:16</a:t>
            </a:r>
            <a:r>
              <a:rPr lang="en-US" sz="3000" b="1" dirty="0"/>
              <a:t>)</a:t>
            </a:r>
          </a:p>
          <a:p>
            <a:pPr algn="ctr"/>
            <a:r>
              <a:rPr lang="en-US" sz="3000" b="1" dirty="0"/>
              <a:t>Membership?</a:t>
            </a:r>
          </a:p>
          <a:p>
            <a:pPr algn="ctr"/>
            <a:r>
              <a:rPr lang="en-US" sz="3000" b="1" dirty="0"/>
              <a:t>(</a:t>
            </a:r>
            <a:r>
              <a:rPr lang="en-US" sz="3000" b="1" dirty="0">
                <a:solidFill>
                  <a:srgbClr val="FFFF00"/>
                </a:solidFill>
              </a:rPr>
              <a:t>Acts 9:26</a:t>
            </a:r>
            <a:r>
              <a:rPr lang="en-US" sz="3000" b="1" dirty="0"/>
              <a:t>)</a:t>
            </a:r>
          </a:p>
          <a:p>
            <a:pPr algn="ctr"/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127849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</TotalTime>
  <Words>323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Wingdings</vt:lpstr>
      <vt:lpstr>Retrospect</vt:lpstr>
      <vt:lpstr>Depth</vt:lpstr>
      <vt:lpstr>PowerPoint Presentation</vt:lpstr>
      <vt:lpstr>PowerPoint Presentation</vt:lpstr>
      <vt:lpstr>Did Jesus Die for Only Some?</vt:lpstr>
      <vt:lpstr>Did Jesus Die for Only Some?</vt:lpstr>
      <vt:lpstr>Did Jesus Die for Only Some?</vt:lpstr>
      <vt:lpstr>Did Jesus Die for Only Some?</vt:lpstr>
      <vt:lpstr>What Is Your Need?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1</cp:revision>
  <dcterms:created xsi:type="dcterms:W3CDTF">2022-08-04T23:04:13Z</dcterms:created>
  <dcterms:modified xsi:type="dcterms:W3CDTF">2022-08-04T23:14:22Z</dcterms:modified>
</cp:coreProperties>
</file>