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7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8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1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5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19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4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3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0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0D2453-E2AD-4C97-9E2A-595FFD4C08B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5FBD52-C8F6-476A-99FB-587EBF0BBE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97DD-0F16-05CF-9125-2A86D16CE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673B3-06B5-6CDE-6070-43275B892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ountain&#10;&#10;Description automatically generated">
            <a:extLst>
              <a:ext uri="{FF2B5EF4-FFF2-40B4-BE49-F238E27FC236}">
                <a16:creationId xmlns:a16="http://schemas.microsoft.com/office/drawing/2014/main" id="{30DEDEC4-8186-F392-CE55-509CA9B4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A1E-A879-B77E-432F-46EB86F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Seeking First His Kingdom: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6:25-34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017B-AAF1-9DF5-4260-15A761B9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Do Not Worry (</a:t>
            </a:r>
            <a:r>
              <a:rPr lang="en-US" sz="3200" b="1" dirty="0">
                <a:solidFill>
                  <a:srgbClr val="FF0000"/>
                </a:solidFill>
              </a:rPr>
              <a:t>v.25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Preceding section on the dangers of worldliness (</a:t>
            </a:r>
            <a:r>
              <a:rPr lang="en-US" sz="3200" b="1" dirty="0">
                <a:solidFill>
                  <a:srgbClr val="FF0000"/>
                </a:solidFill>
              </a:rPr>
              <a:t>Matt. 6:16-24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Worried – Something which divides, separates, or distracts us (</a:t>
            </a:r>
            <a:r>
              <a:rPr lang="en-US" sz="3200" b="1" dirty="0">
                <a:solidFill>
                  <a:srgbClr val="FF0000"/>
                </a:solidFill>
              </a:rPr>
              <a:t>Matt. 6:22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this kind of worry looks like.                     </a:t>
            </a:r>
            <a:r>
              <a:rPr lang="en-US" sz="3200" b="1" dirty="0">
                <a:solidFill>
                  <a:srgbClr val="FF0000"/>
                </a:solidFill>
              </a:rPr>
              <a:t>Luke 10:38-42</a:t>
            </a:r>
          </a:p>
        </p:txBody>
      </p:sp>
    </p:spTree>
    <p:extLst>
      <p:ext uri="{BB962C8B-B14F-4D97-AF65-F5344CB8AC3E}">
        <p14:creationId xmlns:p14="http://schemas.microsoft.com/office/powerpoint/2010/main" val="404458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A1E-A879-B77E-432F-46EB86F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Seeking First His Kingdom: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6:25-34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017B-AAF1-9DF5-4260-15A761B9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422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Do Not Worry… Look Around You (</a:t>
            </a:r>
            <a:r>
              <a:rPr lang="en-US" sz="3200" b="1" dirty="0">
                <a:solidFill>
                  <a:srgbClr val="FF0000"/>
                </a:solidFill>
              </a:rPr>
              <a:t>vv.26-32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Look at the birds (</a:t>
            </a:r>
            <a:r>
              <a:rPr lang="en-US" sz="3200" b="1" dirty="0">
                <a:solidFill>
                  <a:srgbClr val="FF0000"/>
                </a:solidFill>
              </a:rPr>
              <a:t>vv.26-27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Look at the flowers (</a:t>
            </a:r>
            <a:r>
              <a:rPr lang="en-US" sz="3200" b="1" dirty="0">
                <a:solidFill>
                  <a:srgbClr val="FF0000"/>
                </a:solidFill>
              </a:rPr>
              <a:t>vv.28-30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Look at the gentiles (</a:t>
            </a:r>
            <a:r>
              <a:rPr lang="en-US" sz="3200" b="1" dirty="0">
                <a:solidFill>
                  <a:srgbClr val="FF0000"/>
                </a:solidFill>
              </a:rPr>
              <a:t>vv.31-32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271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A1E-A879-B77E-432F-46EB86F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Seeking First His Kingdom: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6:25-34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017B-AAF1-9DF5-4260-15A761B9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422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Do Not Worry… Seek The Kingdom                     (</a:t>
            </a:r>
            <a:r>
              <a:rPr lang="en-US" sz="3200" b="1" dirty="0">
                <a:solidFill>
                  <a:srgbClr val="FF0000"/>
                </a:solidFill>
              </a:rPr>
              <a:t>vv.33-34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are we supposed to do? (</a:t>
            </a:r>
            <a:r>
              <a:rPr lang="en-US" sz="3200" b="1" dirty="0">
                <a:solidFill>
                  <a:srgbClr val="FF0000"/>
                </a:solidFill>
              </a:rPr>
              <a:t>v.33a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blessing (</a:t>
            </a:r>
            <a:r>
              <a:rPr lang="en-US" sz="3200" b="1" dirty="0">
                <a:solidFill>
                  <a:srgbClr val="FF0000"/>
                </a:solidFill>
              </a:rPr>
              <a:t>v.33b; Mk. 10:29-30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Let tomorrow take care of itself (</a:t>
            </a:r>
            <a:r>
              <a:rPr lang="en-US" sz="3200" b="1" dirty="0">
                <a:solidFill>
                  <a:srgbClr val="FF0000"/>
                </a:solidFill>
              </a:rPr>
              <a:t>v.34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72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A1E-A879-B77E-432F-46EB86F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Seeking First His Kingdom: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6:25-34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017B-AAF1-9DF5-4260-15A761B9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422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How do we stop being overly worried?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Turn off the news, log-off social media, power down that cell phone.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Check for materialism.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Concentrate on the kingdom.</a:t>
            </a:r>
          </a:p>
        </p:txBody>
      </p:sp>
    </p:spTree>
    <p:extLst>
      <p:ext uri="{BB962C8B-B14F-4D97-AF65-F5344CB8AC3E}">
        <p14:creationId xmlns:p14="http://schemas.microsoft.com/office/powerpoint/2010/main" val="390894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256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Seeking First His Kingdom: Matthew 6:25-34</vt:lpstr>
      <vt:lpstr>Seeking First His Kingdom: Matthew 6:25-34</vt:lpstr>
      <vt:lpstr>Seeking First His Kingdom: Matthew 6:25-34</vt:lpstr>
      <vt:lpstr>Seeking First His Kingdom: Matthew 6:25-34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3</cp:revision>
  <dcterms:created xsi:type="dcterms:W3CDTF">2022-09-02T22:50:46Z</dcterms:created>
  <dcterms:modified xsi:type="dcterms:W3CDTF">2022-09-02T23:01:16Z</dcterms:modified>
</cp:coreProperties>
</file>