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7" r:id="rId3"/>
    <p:sldId id="256" r:id="rId4"/>
    <p:sldId id="258" r:id="rId5"/>
    <p:sldId id="260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4001-5305-414B-8873-DE1BB774B3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3973-B4F5-4810-992B-409EF43F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75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4001-5305-414B-8873-DE1BB774B3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3973-B4F5-4810-992B-409EF43F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13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4001-5305-414B-8873-DE1BB774B3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3973-B4F5-4810-992B-409EF43F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1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2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57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081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0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79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30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5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6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4001-5305-414B-8873-DE1BB774B3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3973-B4F5-4810-992B-409EF43F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0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65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79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855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73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889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67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20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3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4001-5305-414B-8873-DE1BB774B3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3973-B4F5-4810-992B-409EF43F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8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4001-5305-414B-8873-DE1BB774B3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3973-B4F5-4810-992B-409EF43F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57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4001-5305-414B-8873-DE1BB774B3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3973-B4F5-4810-992B-409EF43F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5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4001-5305-414B-8873-DE1BB774B3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3973-B4F5-4810-992B-409EF43F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9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4001-5305-414B-8873-DE1BB774B3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3973-B4F5-4810-992B-409EF43F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99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A4001-5305-414B-8873-DE1BB774B3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5FD3973-B4F5-4810-992B-409EF43F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0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A4001-5305-414B-8873-DE1BB774B3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D3973-B4F5-4810-992B-409EF43F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3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A4001-5305-414B-8873-DE1BB774B3D7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5FD3973-B4F5-4810-992B-409EF43F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589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A34D853-EC82-46EC-8142-D4F371975686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A4FC3541-1A5A-4E90-8788-92A8B704D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749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B7A31B4-63E0-8A34-B8D2-23D88DCB1F38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36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495E3-13C5-9A4E-B179-2689271345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551F01-DBA8-E826-2FC6-D71F2AC84E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icture containing text, nature, highland&#10;&#10;Description automatically generated">
            <a:extLst>
              <a:ext uri="{FF2B5EF4-FFF2-40B4-BE49-F238E27FC236}">
                <a16:creationId xmlns:a16="http://schemas.microsoft.com/office/drawing/2014/main" id="{00DBE07E-5FB1-C416-3A8E-FD99ACB32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8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394DCEB-18D8-6009-FBE8-A665E9679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56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6008-8FFF-DB7C-690A-78F09FBE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Faith, Love, Hope: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Thessalonians 1:1-3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69DBF-1032-ED6A-4F8C-9BFF3E633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Thessalonians: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city Thessalonica: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Capital of Macedonia.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Largely still self-governing.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Greek in culture.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Early center of the imperial cult.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Immensely affluent.</a:t>
            </a:r>
          </a:p>
        </p:txBody>
      </p:sp>
    </p:spTree>
    <p:extLst>
      <p:ext uri="{BB962C8B-B14F-4D97-AF65-F5344CB8AC3E}">
        <p14:creationId xmlns:p14="http://schemas.microsoft.com/office/powerpoint/2010/main" val="6434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173178E-106F-2A5A-BB0E-CFB31D5DC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" b="-2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16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6008-8FFF-DB7C-690A-78F09FBE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Faith, Love, Hope: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Thessalonians 1:1-3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69DBF-1032-ED6A-4F8C-9BFF3E633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Thessalonians: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church at Thessalonica (</a:t>
            </a:r>
            <a:r>
              <a:rPr lang="en-US" sz="3200" b="1" dirty="0">
                <a:solidFill>
                  <a:srgbClr val="FF0000"/>
                </a:solidFill>
              </a:rPr>
              <a:t>Acts 17:1-9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Paul had to flee Philippi                                (</a:t>
            </a:r>
            <a:r>
              <a:rPr lang="en-US" sz="3200" b="1" dirty="0">
                <a:solidFill>
                  <a:srgbClr val="FF0000"/>
                </a:solidFill>
              </a:rPr>
              <a:t>Acts 16; 1 Thess. 2:2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Preaches in the Synagogue (</a:t>
            </a:r>
            <a:r>
              <a:rPr lang="en-US" sz="3200" b="1" dirty="0">
                <a:solidFill>
                  <a:srgbClr val="FF0000"/>
                </a:solidFill>
              </a:rPr>
              <a:t>Acts 17:1-3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response (</a:t>
            </a:r>
            <a:r>
              <a:rPr lang="en-US" sz="3200" b="1" dirty="0">
                <a:solidFill>
                  <a:srgbClr val="FF0000"/>
                </a:solidFill>
              </a:rPr>
              <a:t>Acts 17:4-9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Paul sent to Berea (</a:t>
            </a:r>
            <a:r>
              <a:rPr lang="en-US" sz="3200" b="1" dirty="0">
                <a:solidFill>
                  <a:srgbClr val="FF0000"/>
                </a:solidFill>
              </a:rPr>
              <a:t>Acts 17:10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3440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A6008-8FFF-DB7C-690A-78F09FBE7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Faith, Love, Hope: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Thessalonians 1:1-3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69DBF-1032-ED6A-4F8C-9BFF3E633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We Give Thanks… (</a:t>
            </a:r>
            <a:r>
              <a:rPr lang="en-US" sz="3200" b="1" dirty="0">
                <a:solidFill>
                  <a:srgbClr val="FF0000"/>
                </a:solidFill>
              </a:rPr>
              <a:t>1 Thess. 1:1-3</a:t>
            </a:r>
            <a:r>
              <a:rPr lang="en-US" sz="3200" b="1" dirty="0">
                <a:solidFill>
                  <a:schemeClr val="tx1"/>
                </a:solidFill>
              </a:rPr>
              <a:t>):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For your work of faith (</a:t>
            </a:r>
            <a:r>
              <a:rPr lang="en-US" sz="3200" b="1" dirty="0">
                <a:solidFill>
                  <a:srgbClr val="FF0000"/>
                </a:solidFill>
              </a:rPr>
              <a:t>v.3; Jas. 2:14ff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For your labor of love                                               (</a:t>
            </a:r>
            <a:r>
              <a:rPr lang="en-US" sz="3200" b="1" dirty="0">
                <a:solidFill>
                  <a:srgbClr val="FF0000"/>
                </a:solidFill>
              </a:rPr>
              <a:t>v.3; 1 Cor. 13; 1 Thess. 4:9-10</a:t>
            </a:r>
            <a:r>
              <a:rPr lang="en-US" sz="32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For your steadfast hope (</a:t>
            </a:r>
            <a:r>
              <a:rPr lang="en-US" sz="3200" b="1" dirty="0">
                <a:solidFill>
                  <a:srgbClr val="FF0000"/>
                </a:solidFill>
              </a:rPr>
              <a:t>v.3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0055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23026-FB1A-B45A-39DA-5263A044F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7041"/>
            <a:ext cx="7886700" cy="6882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Your Need?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3F1B2-61B9-E4FE-6A4B-7C52ED63F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197" y="1229157"/>
            <a:ext cx="2849493" cy="688221"/>
          </a:xfrm>
        </p:spPr>
        <p:txBody>
          <a:bodyPr/>
          <a:lstStyle/>
          <a:p>
            <a:pPr algn="ctr"/>
            <a:r>
              <a:rPr lang="en-US" sz="3600" b="1" dirty="0"/>
              <a:t>Salvation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490C13-C8CB-0DB3-3DEB-472F82DD240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20771" y="2062792"/>
            <a:ext cx="3640346" cy="3168096"/>
          </a:xfrm>
        </p:spPr>
        <p:txBody>
          <a:bodyPr>
            <a:noAutofit/>
          </a:bodyPr>
          <a:lstStyle/>
          <a:p>
            <a:pPr algn="ctr"/>
            <a:r>
              <a:rPr lang="en-US" sz="3000" b="1" dirty="0"/>
              <a:t>Believe</a:t>
            </a:r>
          </a:p>
          <a:p>
            <a:pPr algn="ctr"/>
            <a:r>
              <a:rPr lang="en-US" sz="3000" b="1" dirty="0"/>
              <a:t> (</a:t>
            </a:r>
            <a:r>
              <a:rPr lang="en-US" sz="3000" b="1" dirty="0">
                <a:solidFill>
                  <a:srgbClr val="FFFF00"/>
                </a:solidFill>
              </a:rPr>
              <a:t>John 8:24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Luke 13:3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Matthew 10:32-33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Be Baptized 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Mark 16:16</a:t>
            </a:r>
            <a:r>
              <a:rPr lang="en-US" sz="3000" b="1" dirty="0"/>
              <a:t>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823CB-D379-6E6E-61C3-4EA9015B3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380686" y="1205870"/>
            <a:ext cx="2783242" cy="688222"/>
          </a:xfrm>
        </p:spPr>
        <p:txBody>
          <a:bodyPr/>
          <a:lstStyle/>
          <a:p>
            <a:pPr algn="ctr"/>
            <a:r>
              <a:rPr lang="en-US" sz="3600" b="1" dirty="0"/>
              <a:t>Restoration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05E652-3B62-D74E-3989-93007E40D26D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462993" y="2062792"/>
            <a:ext cx="2618629" cy="358933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Repent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Confess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1 John 1:9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Pray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8:22</a:t>
            </a:r>
            <a:r>
              <a:rPr lang="en-US" sz="3000" b="1" dirty="0"/>
              <a:t>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2A14F-80A5-45AE-DA7E-30E1A48136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4485" y="1292204"/>
            <a:ext cx="2323318" cy="571657"/>
          </a:xfrm>
        </p:spPr>
        <p:txBody>
          <a:bodyPr/>
          <a:lstStyle/>
          <a:p>
            <a:pPr algn="ctr"/>
            <a:r>
              <a:rPr lang="en-US" sz="3600" b="1" dirty="0"/>
              <a:t>Needs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3B65EA-C453-DAE2-B83A-6F5C6098925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015500" y="2062792"/>
            <a:ext cx="2901288" cy="443008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/>
              <a:t>Prayer?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James 5:16</a:t>
            </a:r>
            <a:r>
              <a:rPr lang="en-US" sz="3000" b="1" dirty="0"/>
              <a:t>)</a:t>
            </a:r>
          </a:p>
          <a:p>
            <a:pPr algn="ctr"/>
            <a:r>
              <a:rPr lang="en-US" sz="3000" b="1" dirty="0"/>
              <a:t>Membership?</a:t>
            </a:r>
          </a:p>
          <a:p>
            <a:pPr algn="ctr"/>
            <a:r>
              <a:rPr lang="en-US" sz="3000" b="1" dirty="0"/>
              <a:t>(</a:t>
            </a:r>
            <a:r>
              <a:rPr lang="en-US" sz="3000" b="1" dirty="0">
                <a:solidFill>
                  <a:srgbClr val="FFFF00"/>
                </a:solidFill>
              </a:rPr>
              <a:t>Acts 9:26</a:t>
            </a:r>
            <a:r>
              <a:rPr lang="en-US" sz="3000" b="1" dirty="0"/>
              <a:t>)</a:t>
            </a:r>
          </a:p>
          <a:p>
            <a:pPr algn="ctr"/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1278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</TotalTime>
  <Words>217</Words>
  <Application>Microsoft Office PowerPoint</Application>
  <PresentationFormat>On-screen Show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Wingdings</vt:lpstr>
      <vt:lpstr>Retrospect</vt:lpstr>
      <vt:lpstr>Depth</vt:lpstr>
      <vt:lpstr>PowerPoint Presentation</vt:lpstr>
      <vt:lpstr>PowerPoint Presentation</vt:lpstr>
      <vt:lpstr>PowerPoint Presentation</vt:lpstr>
      <vt:lpstr>Faith, Love, Hope: 1 Thessalonians 1:1-3</vt:lpstr>
      <vt:lpstr>PowerPoint Presentation</vt:lpstr>
      <vt:lpstr>Faith, Love, Hope: 1 Thessalonians 1:1-3</vt:lpstr>
      <vt:lpstr>Faith, Love, Hope: 1 Thessalonians 1:1-3</vt:lpstr>
      <vt:lpstr>What Is Your Need?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Brenden Ashby</cp:lastModifiedBy>
  <cp:revision>1</cp:revision>
  <dcterms:created xsi:type="dcterms:W3CDTF">2022-09-02T21:57:43Z</dcterms:created>
  <dcterms:modified xsi:type="dcterms:W3CDTF">2022-09-02T22:43:54Z</dcterms:modified>
</cp:coreProperties>
</file>