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4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6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7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3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1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8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3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4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1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5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478D06-DF5A-49F3-92A4-FCF62681498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4850F2-515A-4B83-9365-82C9A4AF70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9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B7AB-9940-458D-2482-1D1FA2F0E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EFDB2-3474-712B-EB27-9E6073A68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B7D1064-4484-BC6B-B463-B00CBFF8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FFE-F1CC-7AC1-2E7E-BAF685E0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Growing As a Church: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Ephesians 4:1-16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E37D-E898-EA13-ED69-94379C81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Walk in Love (</a:t>
            </a:r>
            <a:r>
              <a:rPr lang="en-US" sz="3200" b="1" dirty="0">
                <a:solidFill>
                  <a:srgbClr val="FF0000"/>
                </a:solidFill>
              </a:rPr>
              <a:t>Eph. 4:1-6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“Therefore.”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“Walk… in love” </a:t>
            </a:r>
            <a:r>
              <a:rPr lang="en-US" sz="3200" b="1" dirty="0">
                <a:solidFill>
                  <a:srgbClr val="FF0000"/>
                </a:solidFill>
              </a:rPr>
              <a:t>vv.1-2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“Making every effort” </a:t>
            </a:r>
            <a:r>
              <a:rPr lang="en-US" sz="3200" b="1" dirty="0">
                <a:solidFill>
                  <a:srgbClr val="FF0000"/>
                </a:solidFill>
              </a:rPr>
              <a:t>v.3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Don’t forget what unites you </a:t>
            </a:r>
            <a:r>
              <a:rPr lang="en-US" sz="3200" b="1" dirty="0">
                <a:solidFill>
                  <a:srgbClr val="FF0000"/>
                </a:solidFill>
              </a:rPr>
              <a:t>vv.4-6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14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FFE-F1CC-7AC1-2E7E-BAF685E0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Growing As a Church: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Ephesians 4:1-16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E37D-E898-EA13-ED69-94379C81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Appreciate the Differences (</a:t>
            </a:r>
            <a:r>
              <a:rPr lang="en-US" sz="3200" b="1" dirty="0">
                <a:solidFill>
                  <a:srgbClr val="FF0000"/>
                </a:solidFill>
              </a:rPr>
              <a:t>Eph. 4:7-13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Christ gave us each a gift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vv.7-8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Ps. 68:18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26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58B01-CA7F-468F-5A63-0F1825363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FFE-F1CC-7AC1-2E7E-BAF685E0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Growing As a Church: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Ephesians 4:1-16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E37D-E898-EA13-ED69-94379C81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Appreciate the Differences (</a:t>
            </a:r>
            <a:r>
              <a:rPr lang="en-US" sz="3200" b="1" dirty="0">
                <a:solidFill>
                  <a:srgbClr val="FF0000"/>
                </a:solidFill>
              </a:rPr>
              <a:t>Eph. 4:7-13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Christ gave us each a gift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vv.7-8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Ps. 68:18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He gave teachers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v.11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Rom. 12:3-8; 1 Cor. 12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To equip </a:t>
            </a:r>
            <a:r>
              <a:rPr lang="en-US" sz="3200" b="1" i="1" dirty="0">
                <a:solidFill>
                  <a:schemeClr val="tx1"/>
                </a:solidFill>
              </a:rPr>
              <a:t>everyone</a:t>
            </a:r>
            <a:r>
              <a:rPr lang="en-US" sz="3200" b="1" dirty="0">
                <a:solidFill>
                  <a:schemeClr val="tx1"/>
                </a:solidFill>
              </a:rPr>
              <a:t> for service </a:t>
            </a:r>
            <a:r>
              <a:rPr lang="en-US" sz="3200" b="1" dirty="0">
                <a:solidFill>
                  <a:srgbClr val="FF0000"/>
                </a:solidFill>
              </a:rPr>
              <a:t>vv.11-13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16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9FFE-F1CC-7AC1-2E7E-BAF685E0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Growing As a Church: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Ephesians 4:1-16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E37D-E898-EA13-ED69-94379C81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Grow As a Disciple (</a:t>
            </a:r>
            <a:r>
              <a:rPr lang="en-US" sz="3200" b="1" dirty="0">
                <a:solidFill>
                  <a:srgbClr val="FF0000"/>
                </a:solidFill>
              </a:rPr>
              <a:t>Eph. 4:14-15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Time to grow up! </a:t>
            </a:r>
            <a:r>
              <a:rPr lang="en-US" sz="3200" b="1" dirty="0">
                <a:solidFill>
                  <a:srgbClr val="FF0000"/>
                </a:solidFill>
              </a:rPr>
              <a:t>v.14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How do we do this? </a:t>
            </a:r>
            <a:r>
              <a:rPr lang="en-US" sz="3200" b="1" dirty="0">
                <a:solidFill>
                  <a:srgbClr val="FF0000"/>
                </a:solidFill>
              </a:rPr>
              <a:t>v.15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 effect is seen in </a:t>
            </a:r>
            <a:r>
              <a:rPr lang="en-US" sz="3200" b="1" dirty="0">
                <a:solidFill>
                  <a:srgbClr val="FF0000"/>
                </a:solidFill>
              </a:rPr>
              <a:t>v.16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3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248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Growing As a Church: Ephesians 4:1-16</vt:lpstr>
      <vt:lpstr>Growing As a Church: Ephesians 4:1-16</vt:lpstr>
      <vt:lpstr>PowerPoint Presentation</vt:lpstr>
      <vt:lpstr>Growing As a Church: Ephesians 4:1-16</vt:lpstr>
      <vt:lpstr>Growing As a Church: Ephesians 4:1-16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3</cp:revision>
  <dcterms:created xsi:type="dcterms:W3CDTF">2022-09-07T23:25:56Z</dcterms:created>
  <dcterms:modified xsi:type="dcterms:W3CDTF">2022-09-07T23:39:02Z</dcterms:modified>
</cp:coreProperties>
</file>