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1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52D8-DB37-439C-A67B-C1EFA36D53E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FB80-36F6-4EE0-B85B-E774AF38F7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60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52D8-DB37-439C-A67B-C1EFA36D53E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FB80-36F6-4EE0-B85B-E774AF38F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4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52D8-DB37-439C-A67B-C1EFA36D53E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FB80-36F6-4EE0-B85B-E774AF38F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3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5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5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4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3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9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9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2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52D8-DB37-439C-A67B-C1EFA36D53E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FB80-36F6-4EE0-B85B-E774AF38F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3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7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4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8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57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9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1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0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5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52D8-DB37-439C-A67B-C1EFA36D53E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FB80-36F6-4EE0-B85B-E774AF38F7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7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52D8-DB37-439C-A67B-C1EFA36D53E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FB80-36F6-4EE0-B85B-E774AF38F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52D8-DB37-439C-A67B-C1EFA36D53E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FB80-36F6-4EE0-B85B-E774AF38F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52D8-DB37-439C-A67B-C1EFA36D53E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FB80-36F6-4EE0-B85B-E774AF38F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52D8-DB37-439C-A67B-C1EFA36D53E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FB80-36F6-4EE0-B85B-E774AF38F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8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FB52D8-DB37-439C-A67B-C1EFA36D53E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57FB80-36F6-4EE0-B85B-E774AF38F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0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B52D8-DB37-439C-A67B-C1EFA36D53E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FB80-36F6-4EE0-B85B-E774AF38F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7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FB52D8-DB37-439C-A67B-C1EFA36D53EE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957FB80-36F6-4EE0-B85B-E774AF38F7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A34D853-EC82-46EC-8142-D4F371975686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17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4BA45B-14B2-507C-1116-A2E925E3CF35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8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3FAF-C26D-56D9-3CDE-A4C27BFED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89300-33DE-997C-8ED5-013AD046FB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2F7AC7B-5825-3F77-CAB5-942662CD0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4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AF3D0-34FB-BF45-0BDC-67321B3A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Waiting for His Son: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Thessalonians 1:4-10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AD5B9-C10D-ACB5-BF8A-564BB3BB5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Loved and Chosen by God (</a:t>
            </a:r>
            <a:r>
              <a:rPr lang="en-US" sz="3200" b="1" dirty="0">
                <a:solidFill>
                  <a:srgbClr val="FF0000"/>
                </a:solidFill>
              </a:rPr>
              <a:t>1.4-5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 needed reminder in trial. </a:t>
            </a:r>
            <a:r>
              <a:rPr lang="en-US" sz="3200" b="1" dirty="0">
                <a:solidFill>
                  <a:srgbClr val="FF0000"/>
                </a:solidFill>
              </a:rPr>
              <a:t>v.4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How the gospel came to them. </a:t>
            </a:r>
            <a:r>
              <a:rPr lang="en-US" sz="3200" b="1" dirty="0">
                <a:solidFill>
                  <a:srgbClr val="FF0000"/>
                </a:solidFill>
              </a:rPr>
              <a:t>v.5               </a:t>
            </a: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Rom. 1:16; Heb. 4:12-13; 2 Tim. 3:16-17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They were beloved and chosen by God because of their response to the gospel.</a:t>
            </a:r>
          </a:p>
        </p:txBody>
      </p:sp>
    </p:spTree>
    <p:extLst>
      <p:ext uri="{BB962C8B-B14F-4D97-AF65-F5344CB8AC3E}">
        <p14:creationId xmlns:p14="http://schemas.microsoft.com/office/powerpoint/2010/main" val="384390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AF3D0-34FB-BF45-0BDC-67321B3A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Waiting for His Son: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Thessalonians 1:4-10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AD5B9-C10D-ACB5-BF8A-564BB3BB5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Received the Word in Affliction (</a:t>
            </a:r>
            <a:r>
              <a:rPr lang="en-US" sz="3200" b="1" dirty="0">
                <a:solidFill>
                  <a:srgbClr val="FF0000"/>
                </a:solidFill>
              </a:rPr>
              <a:t>1.6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Affliction shortly after their conversion  (cf. </a:t>
            </a:r>
            <a:r>
              <a:rPr lang="en-US" sz="3200" b="1" dirty="0">
                <a:solidFill>
                  <a:srgbClr val="FF0000"/>
                </a:solidFill>
              </a:rPr>
              <a:t>Acts 17:5-9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Joy in affliction?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Matt. 5:10-11; 1 Pet. 2:21; Heb. 12:1-2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They could have joy in the knowledge of God’s promises.</a:t>
            </a:r>
          </a:p>
        </p:txBody>
      </p:sp>
    </p:spTree>
    <p:extLst>
      <p:ext uri="{BB962C8B-B14F-4D97-AF65-F5344CB8AC3E}">
        <p14:creationId xmlns:p14="http://schemas.microsoft.com/office/powerpoint/2010/main" val="411721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AF3D0-34FB-BF45-0BDC-67321B3A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Waiting for His Son: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Thessalonians 1:4-10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AD5B9-C10D-ACB5-BF8A-564BB3BB5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Faith Hear in Every Place (</a:t>
            </a:r>
            <a:r>
              <a:rPr lang="en-US" sz="3200" b="1" dirty="0">
                <a:solidFill>
                  <a:srgbClr val="FF0000"/>
                </a:solidFill>
              </a:rPr>
              <a:t>1.7-10</a:t>
            </a:r>
            <a:r>
              <a:rPr lang="en-US" sz="32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Their faithfulness was not just to their own benefit. </a:t>
            </a:r>
            <a:r>
              <a:rPr lang="en-US" sz="3200" b="1" dirty="0">
                <a:solidFill>
                  <a:srgbClr val="FF0000"/>
                </a:solidFill>
              </a:rPr>
              <a:t>vv.7-8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Everyone is telling Paul about the Thessalonians </a:t>
            </a:r>
            <a:r>
              <a:rPr lang="en-US" sz="3200" b="1" dirty="0">
                <a:solidFill>
                  <a:srgbClr val="FF0000"/>
                </a:solidFill>
              </a:rPr>
              <a:t>vv.9-10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What made them turn from their dead religion to serve the Living God? Eternity (</a:t>
            </a:r>
            <a:r>
              <a:rPr lang="en-US" sz="3200" b="1" dirty="0">
                <a:solidFill>
                  <a:srgbClr val="FF0000"/>
                </a:solidFill>
              </a:rPr>
              <a:t>v.10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480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3026-FB1A-B45A-39DA-5263A044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7041"/>
            <a:ext cx="7886700" cy="6882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Need?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3F1B2-61B9-E4FE-6A4B-7C52ED63F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197" y="1229157"/>
            <a:ext cx="2849493" cy="688221"/>
          </a:xfrm>
        </p:spPr>
        <p:txBody>
          <a:bodyPr/>
          <a:lstStyle/>
          <a:p>
            <a:pPr algn="ctr"/>
            <a:r>
              <a:rPr lang="en-US" sz="3600" b="1" dirty="0"/>
              <a:t>Salvation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490C13-C8CB-0DB3-3DEB-472F82DD240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20771" y="2062792"/>
            <a:ext cx="3640346" cy="3168096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Believe</a:t>
            </a:r>
          </a:p>
          <a:p>
            <a:pPr algn="ctr"/>
            <a:r>
              <a:rPr lang="en-US" sz="3000" b="1" dirty="0"/>
              <a:t> (</a:t>
            </a:r>
            <a:r>
              <a:rPr lang="en-US" sz="3000" b="1" dirty="0">
                <a:solidFill>
                  <a:srgbClr val="FFFF00"/>
                </a:solidFill>
              </a:rPr>
              <a:t>John 8:24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Repent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Luke 13:3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Confess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Matthew 10:32-33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Be Baptized 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Mark 16:16</a:t>
            </a:r>
            <a:r>
              <a:rPr lang="en-US" sz="3000" b="1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823CB-D379-6E6E-61C3-4EA9015B3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80686" y="1205870"/>
            <a:ext cx="2783242" cy="688222"/>
          </a:xfrm>
        </p:spPr>
        <p:txBody>
          <a:bodyPr/>
          <a:lstStyle/>
          <a:p>
            <a:pPr algn="ctr"/>
            <a:r>
              <a:rPr lang="en-US" sz="3600" b="1" dirty="0"/>
              <a:t>Restoration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05E652-3B62-D74E-3989-93007E40D26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462993" y="2062792"/>
            <a:ext cx="2618629" cy="358933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Repent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8:22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Confess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1 John 1:9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Pray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8:22</a:t>
            </a:r>
            <a:r>
              <a:rPr lang="en-US" sz="3000" b="1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2A14F-80A5-45AE-DA7E-30E1A48136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4485" y="1292204"/>
            <a:ext cx="2323318" cy="571657"/>
          </a:xfrm>
        </p:spPr>
        <p:txBody>
          <a:bodyPr/>
          <a:lstStyle/>
          <a:p>
            <a:pPr algn="ctr"/>
            <a:r>
              <a:rPr lang="en-US" sz="3600" b="1" dirty="0"/>
              <a:t>Needs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3B65EA-C453-DAE2-B83A-6F5C6098925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015500" y="2062792"/>
            <a:ext cx="2901288" cy="443008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Prayer?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James 5:16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Membership?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9:26</a:t>
            </a:r>
            <a:r>
              <a:rPr lang="en-US" sz="3000" b="1" dirty="0"/>
              <a:t>)</a:t>
            </a:r>
          </a:p>
          <a:p>
            <a:pPr algn="ctr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2784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</TotalTime>
  <Words>242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Wingdings</vt:lpstr>
      <vt:lpstr>Retrospect</vt:lpstr>
      <vt:lpstr>Depth</vt:lpstr>
      <vt:lpstr>PowerPoint Presentation</vt:lpstr>
      <vt:lpstr>PowerPoint Presentation</vt:lpstr>
      <vt:lpstr>Waiting for His Son: 1 Thessalonians 1:4-10</vt:lpstr>
      <vt:lpstr>Waiting for His Son: 1 Thessalonians 1:4-10</vt:lpstr>
      <vt:lpstr>Waiting for His Son: 1 Thessalonians 1:4-10</vt:lpstr>
      <vt:lpstr>What Is Your Need?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4</cp:revision>
  <dcterms:created xsi:type="dcterms:W3CDTF">2022-09-11T23:54:33Z</dcterms:created>
  <dcterms:modified xsi:type="dcterms:W3CDTF">2022-09-12T00:09:46Z</dcterms:modified>
</cp:coreProperties>
</file>