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66" r:id="rId5"/>
    <p:sldId id="267" r:id="rId6"/>
  </p:sldIdLst>
  <p:sldSz cx="9144000" cy="6858000" type="screen4x3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7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5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B34008-77CE-4092-A4CD-391EAFFEF458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F0A5D6-8ED4-4E87-A21B-2B198B1AEA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24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E173A3-3CAD-A7E8-EC84-FEFE71A87B04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39C703B7-B477-1C3C-1AE8-8002BE7F44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D5980-E0D9-4F87-AEAC-D70A6D57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896" y="2447415"/>
            <a:ext cx="7667388" cy="1963165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A Year in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55726-EF38-4A80-AF60-3D4EC991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154" y="6331406"/>
            <a:ext cx="5618515" cy="526594"/>
          </a:xfrm>
        </p:spPr>
        <p:txBody>
          <a:bodyPr>
            <a:normAutofit fontScale="92500"/>
          </a:bodyPr>
          <a:lstStyle/>
          <a:p>
            <a:pPr algn="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6782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1E07-D895-452C-949A-9B5194FA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279902"/>
            <a:ext cx="7620387" cy="140224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Year in review:</a:t>
            </a:r>
            <a:b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Thessalonians 4:1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4E4B-CFB6-4CC5-9924-57583DCA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853755"/>
            <a:ext cx="8602904" cy="4443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Things We Have Accomplished in </a:t>
            </a:r>
            <a:r>
              <a:rPr lang="en-US" sz="3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Maintained and strengthened unity.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Ps. 133; Eph. 4:1-6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Appointed new deacons.          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Tim. 3:8-13; Titus 1:5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Grew in faith and numbers.   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16:5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We’ve grown in our application of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4:15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1E07-D895-452C-949A-9B5194FA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279902"/>
            <a:ext cx="7620387" cy="140224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Year in review:</a:t>
            </a:r>
            <a:b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Thessalonians 4:1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4E4B-CFB6-4CC5-9924-57583DCA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853755"/>
            <a:ext cx="8749552" cy="4443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for Us to Excel Still More In for </a:t>
            </a:r>
            <a:r>
              <a:rPr lang="en-US" sz="3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to continue to grow as a disciple.             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Pet. 3:18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(cf.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Phil. 3:12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spreading the word of Christ.             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28:18-20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looking for opportunities to serve the brethren.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Gal. 6:10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our coming together a top priority.              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2:42, 46-47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1E07-D895-452C-949A-9B5194FA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279902"/>
            <a:ext cx="7620387" cy="140224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Year in review:</a:t>
            </a:r>
            <a:b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Thessalonians 4:1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24E4B-CFB6-4CC5-9924-57583DCA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47" y="1853755"/>
            <a:ext cx="8749552" cy="44435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Focus for 2023 as a Congregation: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2023 we will be focusing in on the New Testament.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Congregational reading plan for the whole New Testament in a year (available Jan. 1</a:t>
            </a:r>
            <a:r>
              <a:rPr lang="en-US" sz="32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morning lesson will be from the previous week’s reading.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Scripture reading will be tied to the lesson.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Tim. </a:t>
            </a:r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4:13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1907</TotalTime>
  <Words>206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</vt:lpstr>
      <vt:lpstr>PowerPoint Presentation</vt:lpstr>
      <vt:lpstr>A Year in Review</vt:lpstr>
      <vt:lpstr>A Year in review: 1 Thessalonians 4:1</vt:lpstr>
      <vt:lpstr>A Year in review: 1 Thessalonians 4:1</vt:lpstr>
      <vt:lpstr>A Year in review: 1 Thessalonians 4:1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Lindsay, Kurt E - (kurtl)</cp:lastModifiedBy>
  <cp:revision>22</cp:revision>
  <cp:lastPrinted>2022-12-06T19:56:56Z</cp:lastPrinted>
  <dcterms:created xsi:type="dcterms:W3CDTF">2019-12-28T05:25:58Z</dcterms:created>
  <dcterms:modified xsi:type="dcterms:W3CDTF">2022-12-11T19:43:55Z</dcterms:modified>
</cp:coreProperties>
</file>