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171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BADB-7F75-4FC4-92C1-83995986655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16A5-C003-4FAE-BAE5-40C5AB98B08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62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BADB-7F75-4FC4-92C1-83995986655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16A5-C003-4FAE-BAE5-40C5AB98B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BADB-7F75-4FC4-92C1-83995986655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16A5-C003-4FAE-BAE5-40C5AB98B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6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BADB-7F75-4FC4-92C1-83995986655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16A5-C003-4FAE-BAE5-40C5AB98B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9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BADB-7F75-4FC4-92C1-83995986655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16A5-C003-4FAE-BAE5-40C5AB98B08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52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BADB-7F75-4FC4-92C1-83995986655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16A5-C003-4FAE-BAE5-40C5AB98B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BADB-7F75-4FC4-92C1-83995986655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16A5-C003-4FAE-BAE5-40C5AB98B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0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BADB-7F75-4FC4-92C1-83995986655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16A5-C003-4FAE-BAE5-40C5AB98B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08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BADB-7F75-4FC4-92C1-83995986655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16A5-C003-4FAE-BAE5-40C5AB98B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9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370BADB-7F75-4FC4-92C1-83995986655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4D16A5-C003-4FAE-BAE5-40C5AB98B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3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BADB-7F75-4FC4-92C1-83995986655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16A5-C003-4FAE-BAE5-40C5AB98B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9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370BADB-7F75-4FC4-92C1-83995986655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54D16A5-C003-4FAE-BAE5-40C5AB98B08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30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6FCF218-A397-2FF7-3B59-C0048E1A02F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DCFE0-FDB9-F103-9CEF-9C1C7A0309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8CBFC-5B71-ED38-4126-A08300A485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1FACE5E3-420C-DB49-9546-923A1AA52A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10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B4C25-C053-0993-3738-368719074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Now Concerning the Collection: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1 Corinthians 16:1-3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C9B0A-F13D-65B9-C263-CD87B61E2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8260656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Now Concerning the Collection (</a:t>
            </a:r>
            <a:r>
              <a:rPr lang="en-US" sz="3200" b="1" dirty="0">
                <a:solidFill>
                  <a:srgbClr val="FF0000"/>
                </a:solidFill>
              </a:rPr>
              <a:t>1 Cor. 16:1</a:t>
            </a:r>
            <a:r>
              <a:rPr lang="en-US" sz="3200" b="1" dirty="0">
                <a:solidFill>
                  <a:schemeClr val="tx1"/>
                </a:solidFill>
              </a:rPr>
              <a:t>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There was a collection.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1 Cor. 16:1 </a:t>
            </a:r>
            <a:r>
              <a:rPr lang="en-US" sz="3200" b="1" dirty="0">
                <a:solidFill>
                  <a:schemeClr val="tx1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2 Cor. 8:1; Acts 4:32-27</a:t>
            </a:r>
            <a:r>
              <a:rPr lang="en-US" sz="3200" b="1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It was for the saints.           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1 Cor. 16:1 </a:t>
            </a:r>
            <a:r>
              <a:rPr lang="en-US" sz="3200" b="1" dirty="0">
                <a:solidFill>
                  <a:schemeClr val="tx1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Rom. 15:25-27; 2 Cor. 8:4; 9:1, 12</a:t>
            </a:r>
            <a:r>
              <a:rPr lang="en-US" sz="3200" b="1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01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B4C25-C053-0993-3738-368719074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Now Concerning the Collection: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1 Corinthians 16:1-3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C9B0A-F13D-65B9-C263-CD87B61E2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8260656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On the First Day of the Week (</a:t>
            </a:r>
            <a:r>
              <a:rPr lang="en-US" sz="3200" b="1" dirty="0">
                <a:solidFill>
                  <a:srgbClr val="FF0000"/>
                </a:solidFill>
              </a:rPr>
              <a:t>1 Cor. 16:2</a:t>
            </a:r>
            <a:r>
              <a:rPr lang="en-US" sz="3200" b="1" dirty="0">
                <a:solidFill>
                  <a:schemeClr val="tx1"/>
                </a:solidFill>
              </a:rPr>
              <a:t>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The first day of every week.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1 Cor. 16:2 </a:t>
            </a:r>
            <a:r>
              <a:rPr lang="en-US" sz="3200" b="1" dirty="0">
                <a:solidFill>
                  <a:schemeClr val="tx1"/>
                </a:solidFill>
              </a:rPr>
              <a:t>(cf. </a:t>
            </a:r>
            <a:r>
              <a:rPr lang="en-US" sz="3200" b="1" dirty="0">
                <a:solidFill>
                  <a:srgbClr val="FF0000"/>
                </a:solidFill>
              </a:rPr>
              <a:t>1 Cor. 11:17-20</a:t>
            </a:r>
            <a:r>
              <a:rPr lang="en-US" sz="3200" b="1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Each one.                                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1 Cor. 16:2 </a:t>
            </a:r>
            <a:r>
              <a:rPr lang="en-US" sz="3200" b="1" dirty="0">
                <a:solidFill>
                  <a:schemeClr val="tx1"/>
                </a:solidFill>
              </a:rPr>
              <a:t>(cf. </a:t>
            </a:r>
            <a:r>
              <a:rPr lang="en-US" sz="3200" b="1" dirty="0">
                <a:solidFill>
                  <a:srgbClr val="FF0000"/>
                </a:solidFill>
              </a:rPr>
              <a:t>Phil. 4:18</a:t>
            </a:r>
            <a:r>
              <a:rPr lang="en-US" sz="3200" b="1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Whatever he has prospered.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(2 Cor. 9:6-7</a:t>
            </a:r>
            <a:r>
              <a:rPr lang="en-US" sz="3200" dirty="0">
                <a:solidFill>
                  <a:schemeClr val="tx1"/>
                </a:solidFill>
              </a:rPr>
              <a:t>)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62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B4C25-C053-0993-3738-368719074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Now Concerning the Collection: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1 Corinthians 16:1-3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C9B0A-F13D-65B9-C263-CD87B61E2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8260656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When I Arrive (</a:t>
            </a:r>
            <a:r>
              <a:rPr lang="en-US" sz="3200" b="1" dirty="0">
                <a:solidFill>
                  <a:srgbClr val="FF0000"/>
                </a:solidFill>
              </a:rPr>
              <a:t>1 Cor. 16:2b-3</a:t>
            </a:r>
            <a:r>
              <a:rPr lang="en-US" sz="3200" b="1" dirty="0">
                <a:solidFill>
                  <a:schemeClr val="tx1"/>
                </a:solidFill>
              </a:rPr>
              <a:t>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No collections when I come.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1 Cor. 16:2b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There was a treasury cf. </a:t>
            </a:r>
            <a:r>
              <a:rPr lang="en-US" sz="3200" b="1" dirty="0">
                <a:solidFill>
                  <a:srgbClr val="FF0000"/>
                </a:solidFill>
              </a:rPr>
              <a:t>2 Cor. 11:8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Financial integrity a qualification of Deacons. </a:t>
            </a:r>
            <a:r>
              <a:rPr lang="en-US" sz="3200" b="1" dirty="0">
                <a:solidFill>
                  <a:srgbClr val="FF0000"/>
                </a:solidFill>
              </a:rPr>
              <a:t>1 Tim. 3:8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When I arrive. </a:t>
            </a:r>
            <a:r>
              <a:rPr lang="en-US" sz="3200" b="1" dirty="0">
                <a:solidFill>
                  <a:srgbClr val="FF0000"/>
                </a:solidFill>
              </a:rPr>
              <a:t>1 Cor. 16:3</a:t>
            </a:r>
          </a:p>
        </p:txBody>
      </p:sp>
    </p:spTree>
    <p:extLst>
      <p:ext uri="{BB962C8B-B14F-4D97-AF65-F5344CB8AC3E}">
        <p14:creationId xmlns:p14="http://schemas.microsoft.com/office/powerpoint/2010/main" val="135339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B4C25-C053-0993-3738-368719074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Now Concerning the Collection: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1 Corinthians 16:1-3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C9B0A-F13D-65B9-C263-CD87B61E2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8260656" cy="4520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Authorized Uses for Church Funds: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The work of the church. </a:t>
            </a:r>
            <a:r>
              <a:rPr lang="en-US" sz="3200" b="1" dirty="0">
                <a:solidFill>
                  <a:srgbClr val="FF0000"/>
                </a:solidFill>
              </a:rPr>
              <a:t>Eph. 4:11-12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Preaching/Teaching. </a:t>
            </a:r>
            <a:r>
              <a:rPr lang="en-US" sz="3200" b="1" dirty="0">
                <a:solidFill>
                  <a:srgbClr val="FF0000"/>
                </a:solidFill>
              </a:rPr>
              <a:t>1 Cor. 9:14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Benevolence to the saints.   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1 Tim. 5:3-16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Edification (providing what is necessary for such to happen).          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Heb. 10:24-25; 1 Tim. 5:17ff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2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419</TotalTime>
  <Words>243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Wingdings</vt:lpstr>
      <vt:lpstr>Retrospect</vt:lpstr>
      <vt:lpstr>PowerPoint Presentation</vt:lpstr>
      <vt:lpstr>PowerPoint Presentation</vt:lpstr>
      <vt:lpstr>Now Concerning the Collection: 1 Corinthians 16:1-3</vt:lpstr>
      <vt:lpstr>Now Concerning the Collection: 1 Corinthians 16:1-3</vt:lpstr>
      <vt:lpstr>Now Concerning the Collection: 1 Corinthians 16:1-3</vt:lpstr>
      <vt:lpstr>Now Concerning the Collection: 1 Corinthians 16:1-3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Lindsay, Kurt E - (kurtl)</cp:lastModifiedBy>
  <cp:revision>6</cp:revision>
  <dcterms:created xsi:type="dcterms:W3CDTF">2022-12-05T21:35:20Z</dcterms:created>
  <dcterms:modified xsi:type="dcterms:W3CDTF">2022-12-12T02:48:58Z</dcterms:modified>
</cp:coreProperties>
</file>