
<file path=[Content_Types].xml><?xml version="1.0" encoding="utf-8"?>
<Types xmlns="http://schemas.openxmlformats.org/package/2006/content-types">
  <Default Extension="bmp" ContentType="image/bm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9144000" cy="6858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9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902023"/>
            <a:ext cx="7804546" cy="195560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875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3857625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2953">
                <a:solidFill>
                  <a:srgbClr val="AAFAAB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518046" y="4572000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953">
                <a:solidFill>
                  <a:srgbClr val="AAFAAB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857250"/>
            <a:ext cx="7840265" cy="4304109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54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5429250"/>
            <a:ext cx="6599039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3675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456289" y="5518546"/>
            <a:ext cx="1071562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968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42937" y="473273"/>
            <a:ext cx="7858125" cy="54828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2953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42937" y="473273"/>
            <a:ext cx="7858125" cy="54828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2953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42937" y="473273"/>
            <a:ext cx="7858125" cy="54828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2953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42937" y="473273"/>
            <a:ext cx="7858125" cy="54828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2953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42937" y="473273"/>
            <a:ext cx="7858125" cy="54828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2953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</dc:creator>
  <cp:lastModifiedBy>Lindsay, Kurt E - (kurtl)</cp:lastModifiedBy>
  <cp:revision>1</cp:revision>
  <dcterms:modified xsi:type="dcterms:W3CDTF">2023-01-01T21:18:26Z</dcterms:modified>
</cp:coreProperties>
</file>