
<file path=[Content_Types].xml><?xml version="1.0" encoding="utf-8"?>
<Types xmlns="http://schemas.openxmlformats.org/package/2006/content-types">
  <Default Extension="bmp" ContentType="image/bm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9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366117" y="1330523"/>
            <a:ext cx="8411765" cy="150911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4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366117" y="3178968"/>
            <a:ext cx="841176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3281">
                <a:solidFill>
                  <a:srgbClr val="B9A678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366117" y="4348757"/>
            <a:ext cx="8411765" cy="75009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281">
                <a:solidFill>
                  <a:srgbClr val="B9A678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687585"/>
            <a:ext cx="784919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6523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5518546"/>
            <a:ext cx="6599039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B9A678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447359" y="5518546"/>
            <a:ext cx="1071562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2953">
                <a:solidFill>
                  <a:srgbClr val="B9A678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687585"/>
            <a:ext cx="784919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6523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5518546"/>
            <a:ext cx="6599039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B9A678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447359" y="5518546"/>
            <a:ext cx="1071562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2953">
                <a:solidFill>
                  <a:srgbClr val="B9A678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687585"/>
            <a:ext cx="784919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71D889-5E0C-6A0B-946C-C28500D9AA0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</dc:creator>
  <cp:lastModifiedBy>Lindsay, Kurt E - (kurtl)</cp:lastModifiedBy>
  <cp:revision>2</cp:revision>
  <dcterms:modified xsi:type="dcterms:W3CDTF">2023-01-02T02:39:16Z</dcterms:modified>
</cp:coreProperties>
</file>