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6" r:id="rId3"/>
    <p:sldId id="257" r:id="rId4"/>
    <p:sldId id="258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BC66276-DEF6-4824-A039-8FD4CD15C203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B122-5FB2-42FC-963C-694A47356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3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6276-DEF6-4824-A039-8FD4CD15C203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B122-5FB2-42FC-963C-694A47356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6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BC66276-DEF6-4824-A039-8FD4CD15C203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B122-5FB2-42FC-963C-694A47356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2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6276-DEF6-4824-A039-8FD4CD15C203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B122-5FB2-42FC-963C-694A47356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2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BC66276-DEF6-4824-A039-8FD4CD15C203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B122-5FB2-42FC-963C-694A47356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6276-DEF6-4824-A039-8FD4CD15C203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B122-5FB2-42FC-963C-694A47356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6276-DEF6-4824-A039-8FD4CD15C203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B122-5FB2-42FC-963C-694A47356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5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6276-DEF6-4824-A039-8FD4CD15C203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B122-5FB2-42FC-963C-694A47356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6276-DEF6-4824-A039-8FD4CD15C203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B122-5FB2-42FC-963C-694A47356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82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BC66276-DEF6-4824-A039-8FD4CD15C203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B122-5FB2-42FC-963C-694A47356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4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6276-DEF6-4824-A039-8FD4CD15C203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B122-5FB2-42FC-963C-694A47356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71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BC66276-DEF6-4824-A039-8FD4CD15C203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D22B122-5FB2-42FC-963C-694A47356C8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518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FA503D-CC94-83B1-02F6-1FE6A6119816}"/>
              </a:ext>
            </a:extLst>
          </p:cNvPr>
          <p:cNvSpPr/>
          <p:nvPr/>
        </p:nvSpPr>
        <p:spPr>
          <a:xfrm>
            <a:off x="1" y="1"/>
            <a:ext cx="9144000" cy="68580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4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0252E-824B-7E0F-052B-4A856123EE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74CD96-4784-C7AD-DE5B-05C1D92AE9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map&#10;&#10;Description automatically generated">
            <a:extLst>
              <a:ext uri="{FF2B5EF4-FFF2-40B4-BE49-F238E27FC236}">
                <a16:creationId xmlns:a16="http://schemas.microsoft.com/office/drawing/2014/main" id="{834CE644-82EE-2BC1-1AA7-4711D8469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1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FB720-39D8-17B5-5234-D30C9A420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Abraham Believed God:</a:t>
            </a:r>
            <a:br>
              <a:rPr lang="en-US" sz="3600" b="1" dirty="0"/>
            </a:br>
            <a:r>
              <a:rPr lang="en-US" sz="3600" b="1" dirty="0">
                <a:solidFill>
                  <a:srgbClr val="FFFF00"/>
                </a:solidFill>
              </a:rPr>
              <a:t>Galatians 3:6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03E64-5A4E-9A1E-6E8E-1D344AF2C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49571"/>
            <a:ext cx="7989752" cy="4735902"/>
          </a:xfrm>
        </p:spPr>
        <p:txBody>
          <a:bodyPr anchor="ctr"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The Galatian Problem: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Had believed a teaching that changed the Gospel. </a:t>
            </a:r>
            <a:r>
              <a:rPr lang="en-US" sz="3200" b="1" dirty="0">
                <a:solidFill>
                  <a:srgbClr val="FF0000"/>
                </a:solidFill>
              </a:rPr>
              <a:t>Gal. 1:6-9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The issue: how are we made right with God (justified)? </a:t>
            </a:r>
            <a:r>
              <a:rPr lang="en-US" sz="3200" b="1" dirty="0">
                <a:solidFill>
                  <a:srgbClr val="FF0000"/>
                </a:solidFill>
              </a:rPr>
              <a:t>Gal. 2:16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Two options: law or faith. </a:t>
            </a:r>
            <a:r>
              <a:rPr lang="en-US" sz="3200" b="1" dirty="0">
                <a:solidFill>
                  <a:srgbClr val="FF0000"/>
                </a:solidFill>
              </a:rPr>
              <a:t>Gal. 3:2-5</a:t>
            </a:r>
          </a:p>
        </p:txBody>
      </p:sp>
    </p:spTree>
    <p:extLst>
      <p:ext uri="{BB962C8B-B14F-4D97-AF65-F5344CB8AC3E}">
        <p14:creationId xmlns:p14="http://schemas.microsoft.com/office/powerpoint/2010/main" val="148898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FB720-39D8-17B5-5234-D30C9A420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Abraham Believed God:</a:t>
            </a:r>
            <a:br>
              <a:rPr lang="en-US" sz="3600" b="1" dirty="0"/>
            </a:br>
            <a:r>
              <a:rPr lang="en-US" sz="3600" b="1" dirty="0">
                <a:solidFill>
                  <a:srgbClr val="FFFF00"/>
                </a:solidFill>
              </a:rPr>
              <a:t>Galatians 3:6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03E64-5A4E-9A1E-6E8E-1D344AF2C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32317"/>
            <a:ext cx="8271260" cy="485667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Abraham Believed God (</a:t>
            </a:r>
            <a:r>
              <a:rPr lang="en-US" sz="3200" b="1" dirty="0">
                <a:solidFill>
                  <a:srgbClr val="FF0000"/>
                </a:solidFill>
              </a:rPr>
              <a:t>Galatians 3:6</a:t>
            </a:r>
            <a:r>
              <a:rPr lang="en-US" sz="3200" b="1" dirty="0">
                <a:solidFill>
                  <a:schemeClr val="tx1"/>
                </a:solidFill>
              </a:rPr>
              <a:t>):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Paul quotes from </a:t>
            </a:r>
            <a:r>
              <a:rPr lang="en-US" sz="3200" b="1" dirty="0">
                <a:solidFill>
                  <a:srgbClr val="FF0000"/>
                </a:solidFill>
              </a:rPr>
              <a:t>Genesis 15:6</a:t>
            </a:r>
            <a:r>
              <a:rPr lang="en-US" sz="3200" b="1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God gave the promise of an heir.   </a:t>
            </a:r>
            <a:r>
              <a:rPr lang="en-US" sz="3200" b="1" dirty="0">
                <a:solidFill>
                  <a:srgbClr val="FF0000"/>
                </a:solidFill>
              </a:rPr>
              <a:t>Gen. 15:4-5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Abraham believed God </a:t>
            </a:r>
            <a:r>
              <a:rPr lang="en-US" sz="3200" b="1" i="1" dirty="0">
                <a:solidFill>
                  <a:schemeClr val="tx1"/>
                </a:solidFill>
              </a:rPr>
              <a:t>would</a:t>
            </a:r>
            <a:r>
              <a:rPr lang="en-US" sz="3200" b="1" dirty="0">
                <a:solidFill>
                  <a:schemeClr val="tx1"/>
                </a:solidFill>
              </a:rPr>
              <a:t> fulfill the promise. </a:t>
            </a:r>
            <a:r>
              <a:rPr lang="en-US" sz="3200" b="1" dirty="0">
                <a:solidFill>
                  <a:srgbClr val="FF0000"/>
                </a:solidFill>
              </a:rPr>
              <a:t>Gen. 15:6; Rom. 4:18-22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This was the Gospel preached beforehand. </a:t>
            </a:r>
            <a:r>
              <a:rPr lang="en-US" sz="3200" b="1" dirty="0">
                <a:solidFill>
                  <a:srgbClr val="FF0000"/>
                </a:solidFill>
              </a:rPr>
              <a:t>Gal. 3:7-9</a:t>
            </a:r>
          </a:p>
        </p:txBody>
      </p:sp>
    </p:spTree>
    <p:extLst>
      <p:ext uri="{BB962C8B-B14F-4D97-AF65-F5344CB8AC3E}">
        <p14:creationId xmlns:p14="http://schemas.microsoft.com/office/powerpoint/2010/main" val="348921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FB720-39D8-17B5-5234-D30C9A420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Abraham Believed God:</a:t>
            </a:r>
            <a:br>
              <a:rPr lang="en-US" sz="3600" b="1" dirty="0"/>
            </a:br>
            <a:r>
              <a:rPr lang="en-US" sz="3600" b="1" dirty="0">
                <a:solidFill>
                  <a:srgbClr val="FFFF00"/>
                </a:solidFill>
              </a:rPr>
              <a:t>Galatians 3:6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03E64-5A4E-9A1E-6E8E-1D344AF2C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34817"/>
            <a:ext cx="8430286" cy="485417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Receive the Promise Through Faith: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Justification by law is not possible.               </a:t>
            </a:r>
            <a:r>
              <a:rPr lang="en-US" sz="3200" b="1" dirty="0">
                <a:solidFill>
                  <a:srgbClr val="FF0000"/>
                </a:solidFill>
              </a:rPr>
              <a:t>Gal. 3:10-12 cf. Rom. 4:2-4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Justification by faith in what God has promised is possible. </a:t>
            </a:r>
            <a:r>
              <a:rPr lang="en-US" sz="3200" b="1" dirty="0">
                <a:solidFill>
                  <a:srgbClr val="FF0000"/>
                </a:solidFill>
              </a:rPr>
              <a:t>Gal. 3:13-14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Do I live my life each day trusting in what God has promised?                       </a:t>
            </a:r>
            <a:r>
              <a:rPr lang="en-US" sz="3200" b="1" dirty="0">
                <a:solidFill>
                  <a:srgbClr val="FF0000"/>
                </a:solidFill>
              </a:rPr>
              <a:t>Heb. 11:8-12; Gal. 3:23-29</a:t>
            </a:r>
          </a:p>
        </p:txBody>
      </p:sp>
    </p:spTree>
    <p:extLst>
      <p:ext uri="{BB962C8B-B14F-4D97-AF65-F5344CB8AC3E}">
        <p14:creationId xmlns:p14="http://schemas.microsoft.com/office/powerpoint/2010/main" val="3421240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360</TotalTime>
  <Words>159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Gill Sans MT</vt:lpstr>
      <vt:lpstr>Wingdings 2</vt:lpstr>
      <vt:lpstr>Dividend</vt:lpstr>
      <vt:lpstr>PowerPoint Presentation</vt:lpstr>
      <vt:lpstr>PowerPoint Presentation</vt:lpstr>
      <vt:lpstr>Abraham Believed God: Galatians 3:6</vt:lpstr>
      <vt:lpstr>Abraham Believed God: Galatians 3:6</vt:lpstr>
      <vt:lpstr>Abraham Believed God: Galatians 3:6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Brenden Ashby</dc:creator>
  <cp:lastModifiedBy>Hugh</cp:lastModifiedBy>
  <cp:revision>5</cp:revision>
  <cp:lastPrinted>2023-01-26T23:35:47Z</cp:lastPrinted>
  <dcterms:created xsi:type="dcterms:W3CDTF">2023-01-23T19:21:21Z</dcterms:created>
  <dcterms:modified xsi:type="dcterms:W3CDTF">2023-01-29T15:56:16Z</dcterms:modified>
</cp:coreProperties>
</file>