
<file path=[Content_Types].xml><?xml version="1.0" encoding="utf-8"?>
<Types xmlns="http://schemas.openxmlformats.org/package/2006/content-types">
  <Default Extension="xml" ContentType="application/vnd.openxmlformats-officedocument.presentationml.presentation.main+xml"/>
  <Default Extension="bmp" ContentType="image/bmp"/>
  <Default Extension="rels" ContentType="application/vnd.openxmlformats-package.relationships+xml"/>
  <Override PartName="/ppt/presProps.xml" ContentType="application/vnd.openxmlformats-officedocument.presentationml.presProps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Masters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&#65279;<?xml version="1.0" encoding="utf-8"?><Relationships xmlns="http://schemas.openxmlformats.org/package/2006/relationships"><Relationship Type="http://schemas.openxmlformats.org/officeDocument/2006/relationships/officeDocument" Target="/ppt/presentation.xml" Id="Rc095ec5746424260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9144000" cy="6858000"/>
  <p:defaultTextStyle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_rels/presentation.xml.rels>&#65279;<?xml version="1.0" encoding="utf-8"?><Relationships xmlns="http://schemas.openxmlformats.org/package/2006/relationships"><Relationship Type="http://schemas.openxmlformats.org/officeDocument/2006/relationships/presProps" Target="/ppt/presProps.xml" Id="R5e1df151a04a4902" /><Relationship Type="http://schemas.openxmlformats.org/officeDocument/2006/relationships/slideMaster" Target="/ppt/slideMasters/slideMaster1.xml" Id="rId1" /><Relationship Type="http://schemas.openxmlformats.org/officeDocument/2006/relationships/slide" Target="/ppt/slides/slide1.xml" Id="rId2" /><Relationship Type="http://schemas.openxmlformats.org/officeDocument/2006/relationships/slide" Target="/ppt/slides/slide2.xml" Id="rId3" /><Relationship Type="http://schemas.openxmlformats.org/officeDocument/2006/relationships/slide" Target="/ppt/slides/slide3.xml" Id="rId4" /><Relationship Type="http://schemas.openxmlformats.org/officeDocument/2006/relationships/slide" Target="/ppt/slides/slide4.xml" Id="rId5" /><Relationship Type="http://schemas.openxmlformats.org/officeDocument/2006/relationships/slide" Target="/ppt/slides/slide5.xml" Id="rId6" /><Relationship Type="http://schemas.openxmlformats.org/officeDocument/2006/relationships/slide" Target="/ppt/slides/slide6.xml" Id="rId7" /><Relationship Type="http://schemas.openxmlformats.org/officeDocument/2006/relationships/slide" Target="/ppt/slides/slide7.xml" Id="rId8" /><Relationship Type="http://schemas.openxmlformats.org/officeDocument/2006/relationships/slide" Target="/ppt/slides/slide8.xml" Id="rId9" /><Relationship Type="http://schemas.openxmlformats.org/officeDocument/2006/relationships/theme" Target="/ppt/slideMasters/theme/theme1.xml" Id="R5721545620434f0c" /></Relationship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2" /><Relationship Type="http://schemas.openxmlformats.org/officeDocument/2006/relationships/image" Target="/ppt/media/image.bmp" Id="rId1" /></Relationships>
</file>

<file path=ppt/slideLayouts/_rels/slideLayout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3" /><Relationship Type="http://schemas.openxmlformats.org/officeDocument/2006/relationships/image" Target="/ppt/media/image2.bmp" Id="rId1" /></Relationships>
</file>

<file path=ppt/slideLayouts/_rels/slideLayout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4" /><Relationship Type="http://schemas.openxmlformats.org/officeDocument/2006/relationships/image" Target="/ppt/media/image3.bmp" Id="rId1" /></Relationships>
</file>

<file path=ppt/slideLayouts/_rels/slideLayout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5" /><Relationship Type="http://schemas.openxmlformats.org/officeDocument/2006/relationships/image" Target="/ppt/media/image4.bmp" Id="rId1" /></Relationships>
</file>

<file path=ppt/slideLayouts/_rels/slideLayout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6" /><Relationship Type="http://schemas.openxmlformats.org/officeDocument/2006/relationships/image" Target="/ppt/media/image5.bmp" Id="rId1" /></Relationships>
</file>

<file path=ppt/slideLayouts/_rels/slideLayout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7" /><Relationship Type="http://schemas.openxmlformats.org/officeDocument/2006/relationships/image" Target="/ppt/media/image6.bmp" Id="rId1" /></Relationships>
</file>

<file path=ppt/slideLayouts/_rels/slideLayout8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8" /><Relationship Type="http://schemas.openxmlformats.org/officeDocument/2006/relationships/image" Target="/ppt/media/image7.bmp" Id="rId1" /></Relationships>
</file>

<file path=ppt/slideLayouts/_rels/slideLayout9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9" /><Relationship Type="http://schemas.openxmlformats.org/officeDocument/2006/relationships/image" Target="/ppt/media/image8.bmp" Id="rId1" /></Relationships>
</file>

<file path=ppt/slideLayouts/slideLayout1.xml><?xml version="1.0" encoding="utf-8"?>
<p:sldLayout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"/>
          <p:cNvSpPr>
            <a:spLocks xmlns:a="http://schemas.openxmlformats.org/drawingml/2006/main" noGrp="1"/>
          </p:cNvSpPr>
          <p:nvPr/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endParaRPr/>
          </a:p>
        </p:txBody>
      </p:sp>
    </p:spTree>
  </p:cSld>
  <p:clrMapOvr>
    <a:masterClrMapping xmlns:a="http://schemas.openxmlformats.org/drawingml/2006/main"/>
  </p:clrMapOvr>
</p:sldLayout>
</file>

<file path=ppt/slideLayouts/slideLayout2.xml><?xml version="1.0" encoding="utf-8"?>
<p:sldLayout xmlns:p="http://schemas.openxmlformats.org/presentationml/2006/main" preserve="1">
  <p:cSld>
    <p:bg>
      <p:bgPr>
        <a:blipFill xmlns:a="http://schemas.openxmlformats.org/drawingml/2006/main" dpi="0">
          <a:blip xmlns:r="http://schemas.openxmlformats.org/officeDocument/2006/relationships" r:embed="rId1"/>
          <a:stretch/>
        </a:blip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New Shape"/>
          <p:cNvSpPr/>
          <p:nvPr>
            <p:ph type="body" idx="0"/>
          </p:nvPr>
        </p:nvSpPr>
        <p:spPr>
          <a:xfrm xmlns:a="http://schemas.openxmlformats.org/drawingml/2006/main">
            <a:off x="669726" y="2661046"/>
            <a:ext cx="7804546" cy="892968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cmpd="sng">
            <a:noFill/>
          </a:ln>
        </p:spPr>
        <p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>
              <a:shade val="50000"/>
            </a:schemeClr>
          </a:fillRef>
          <a:effectRef xmlns:a="http://schemas.openxmlformats.org/drawingml/2006/main" idx="0">
            <a:schemeClr val="accent1">
              <a:shade val="50000"/>
            </a:schemeClr>
          </a:effectRef>
          <a:fontRef xmlns:a="http://schemas.openxmlformats.org/drawingml/2006/main" idx="major">
            <a:schemeClr val="lt1"/>
          </a:fontRef>
        </p:style>
        <p:txBody>
          <a:bodyPr xmlns:a="http://schemas.openxmlformats.org/drawingml/2006/main" anchor="ctr">
            <a:normAutofit/>
          </a:bodyPr>
          <a:lstStyle xmlns:a="http://schemas.openxmlformats.org/drawingml/2006/main">
            <a:lvl1pPr algn="l">
              <a:defRPr sz="4921">
                <a:solidFill>
                  <a:srgbClr val="F74A41"/>
                </a:solidFill>
              </a:defRPr>
            </a:lvl1pPr>
          </a:lstStyle>
          <a:p xmlns:a="http://schemas.openxmlformats.org/drawingml/2006/main">
            <a:pPr algn="l"/>
            <a:r>
              <a:t/>
            </a:r>
            <a:r>
              <a:rPr sz="4921" b="0">
                <a:solidFill>
                  <a:srgbClr val="F74A41"/>
                </a:solidFill>
              </a:rPr>
              <a:t/>
            </a:r>
          </a:p>
        </p:txBody>
      </p:sp>
      <p:sp>
        <p:nvSpPr>
          <p:cNvPr id="2" name="New Shape"/>
          <p:cNvSpPr/>
          <p:nvPr>
            <p:ph type="body" idx="1"/>
          </p:nvPr>
        </p:nvSpPr>
        <p:spPr>
          <a:xfrm xmlns:a="http://schemas.openxmlformats.org/drawingml/2006/main">
            <a:off x="678656" y="3696890"/>
            <a:ext cx="7795617" cy="482203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cmpd="sng">
            <a:noFill/>
          </a:ln>
        </p:spPr>
        <p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>
              <a:shade val="50000"/>
            </a:schemeClr>
          </a:fillRef>
          <a:effectRef xmlns:a="http://schemas.openxmlformats.org/drawingml/2006/main" idx="0">
            <a:schemeClr val="accent1">
              <a:shade val="50000"/>
            </a:schemeClr>
          </a:effectRef>
          <a:fontRef xmlns:a="http://schemas.openxmlformats.org/drawingml/2006/main" idx="major">
            <a:schemeClr val="lt1"/>
          </a:fontRef>
        </p:style>
        <p:txBody>
          <a:bodyPr xmlns:a="http://schemas.openxmlformats.org/drawingml/2006/main" anchor="ctr">
            <a:normAutofit/>
          </a:bodyPr>
          <a:lstStyle xmlns:a="http://schemas.openxmlformats.org/drawingml/2006/main">
            <a:lvl1pPr algn="l">
              <a:defRPr sz="2100">
                <a:solidFill>
                  <a:srgbClr val="1D2C33"/>
                </a:solidFill>
              </a:defRPr>
            </a:lvl1pPr>
          </a:lstStyle>
          <a:p xmlns:a="http://schemas.openxmlformats.org/drawingml/2006/main">
            <a:pPr algn="l"/>
            <a:r>
              <a:t/>
            </a:r>
            <a:r>
              <a:rPr sz="2100" b="0">
                <a:solidFill>
                  <a:srgbClr val="1D2C33"/>
                </a:solidFill>
              </a:rPr>
              <a:t/>
            </a:r>
          </a:p>
        </p:txBody>
      </p:sp>
      <p:sp>
        <p:nvSpPr>
          <p:cNvPr id="2" name="New Shape"/>
          <p:cNvSpPr/>
          <p:nvPr>
            <p:ph type="body" idx="2"/>
          </p:nvPr>
        </p:nvSpPr>
        <p:spPr>
          <a:xfrm xmlns:a="http://schemas.openxmlformats.org/drawingml/2006/main">
            <a:off x="1518046" y="4643437"/>
            <a:ext cx="5214937" cy="517921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cmpd="sng">
            <a:noFill/>
          </a:ln>
        </p:spPr>
        <p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>
              <a:shade val="50000"/>
            </a:schemeClr>
          </a:fillRef>
          <a:effectRef xmlns:a="http://schemas.openxmlformats.org/drawingml/2006/main" idx="0">
            <a:schemeClr val="accent1">
              <a:shade val="50000"/>
            </a:schemeClr>
          </a:effectRef>
          <a:fontRef xmlns:a="http://schemas.openxmlformats.org/drawingml/2006/main" idx="major">
            <a:schemeClr val="lt1"/>
          </a:fontRef>
        </p:style>
        <p:txBody>
          <a:bodyPr xmlns:a="http://schemas.openxmlformats.org/drawingml/2006/main" anchor="t">
            <a:normAutofit/>
          </a:bodyPr>
          <a:lstStyle xmlns:a="http://schemas.openxmlformats.org/drawingml/2006/main">
            <a:lvl1pPr algn="l">
              <a:defRPr sz="2493">
                <a:solidFill>
                  <a:srgbClr val="1D2C33"/>
                </a:solidFill>
              </a:defRPr>
            </a:lvl1pPr>
          </a:lstStyle>
          <a:p xmlns:a="http://schemas.openxmlformats.org/drawingml/2006/main">
            <a:pPr algn="l"/>
            <a:r>
              <a:t/>
            </a:r>
            <a:r>
              <a:rPr sz="2493" b="0">
                <a:solidFill>
                  <a:srgbClr val="1D2C33"/>
                </a:solidFill>
              </a:rPr>
              <a:t/>
            </a:r>
          </a:p>
        </p:txBody>
      </p:sp>
    </p:spTree>
  </p:cSld>
  <p:clrMapOvr>
    <a:masterClrMapping xmlns:a="http://schemas.openxmlformats.org/drawingml/2006/main"/>
  </p:clrMapOvr>
</p:sldLayout>
</file>

<file path=ppt/slideLayouts/slideLayout3.xml><?xml version="1.0" encoding="utf-8"?>
<p:sldLayout xmlns:p="http://schemas.openxmlformats.org/presentationml/2006/main" preserve="1">
  <p:cSld>
    <p:bg>
      <p:bgPr>
        <a:blipFill xmlns:a="http://schemas.openxmlformats.org/drawingml/2006/main" dpi="0">
          <a:blip xmlns:r="http://schemas.openxmlformats.org/officeDocument/2006/relationships" r:embed="rId1"/>
          <a:stretch/>
        </a:blip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New Shape"/>
          <p:cNvSpPr/>
          <p:nvPr>
            <p:ph type="body" idx="0"/>
          </p:nvPr>
        </p:nvSpPr>
        <p:spPr>
          <a:xfrm xmlns:a="http://schemas.openxmlformats.org/drawingml/2006/main">
            <a:off x="446484" y="2232421"/>
            <a:ext cx="8161734" cy="1250156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cmpd="sng">
            <a:noFill/>
          </a:ln>
        </p:spPr>
        <p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>
              <a:shade val="50000"/>
            </a:schemeClr>
          </a:fillRef>
          <a:effectRef xmlns:a="http://schemas.openxmlformats.org/drawingml/2006/main" idx="0">
            <a:schemeClr val="accent1">
              <a:shade val="50000"/>
            </a:schemeClr>
          </a:effectRef>
          <a:fontRef xmlns:a="http://schemas.openxmlformats.org/drawingml/2006/main" idx="major">
            <a:schemeClr val="lt1"/>
          </a:fontRef>
        </p:style>
        <p:txBody>
          <a:bodyPr xmlns:a="http://schemas.openxmlformats.org/drawingml/2006/main" anchor="b">
            <a:normAutofit/>
          </a:bodyPr>
          <a:lstStyle xmlns:a="http://schemas.openxmlformats.org/drawingml/2006/main">
            <a:lvl1pPr algn="l">
              <a:defRPr sz="4462">
                <a:solidFill>
                  <a:srgbClr val="F74A41"/>
                </a:solidFill>
              </a:defRPr>
            </a:lvl1pPr>
          </a:lstStyle>
          <a:p xmlns:a="http://schemas.openxmlformats.org/drawingml/2006/main">
            <a:pPr algn="l"/>
            <a:r>
              <a:t/>
            </a:r>
            <a:r>
              <a:rPr sz="4462" b="0">
                <a:solidFill>
                  <a:srgbClr val="F74A41"/>
                </a:solidFill>
              </a:rPr>
              <a:t/>
            </a:r>
          </a:p>
        </p:txBody>
      </p:sp>
      <p:sp>
        <p:nvSpPr>
          <p:cNvPr id="2" name="New Shape"/>
          <p:cNvSpPr/>
          <p:nvPr>
            <p:ph type="body" idx="1"/>
          </p:nvPr>
        </p:nvSpPr>
        <p:spPr>
          <a:xfrm xmlns:a="http://schemas.openxmlformats.org/drawingml/2006/main">
            <a:off x="446484" y="3348632"/>
            <a:ext cx="7000875" cy="634007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cmpd="sng">
            <a:noFill/>
          </a:ln>
        </p:spPr>
        <p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>
              <a:shade val="50000"/>
            </a:schemeClr>
          </a:fillRef>
          <a:effectRef xmlns:a="http://schemas.openxmlformats.org/drawingml/2006/main" idx="0">
            <a:schemeClr val="accent1">
              <a:shade val="50000"/>
            </a:schemeClr>
          </a:effectRef>
          <a:fontRef xmlns:a="http://schemas.openxmlformats.org/drawingml/2006/main" idx="major">
            <a:schemeClr val="lt1"/>
          </a:fontRef>
        </p:style>
        <p:txBody>
          <a:bodyPr xmlns:a="http://schemas.openxmlformats.org/drawingml/2006/main" anchor="ctr">
            <a:normAutofit/>
          </a:bodyPr>
          <a:lstStyle xmlns:a="http://schemas.openxmlformats.org/drawingml/2006/main">
            <a:lvl1pPr algn="l">
              <a:defRPr sz="2100">
                <a:solidFill>
                  <a:srgbClr val="1D2C33"/>
                </a:solidFill>
              </a:defRPr>
            </a:lvl1pPr>
          </a:lstStyle>
          <a:p xmlns:a="http://schemas.openxmlformats.org/drawingml/2006/main">
            <a:pPr algn="l"/>
            <a:r>
              <a:t/>
            </a:r>
            <a:r>
              <a:rPr sz="2100" b="0">
                <a:solidFill>
                  <a:srgbClr val="1D2C33"/>
                </a:solidFill>
              </a:rPr>
              <a:t/>
            </a:r>
          </a:p>
        </p:txBody>
      </p:sp>
    </p:spTree>
  </p:cSld>
  <p:clrMapOvr>
    <a:masterClrMapping xmlns:a="http://schemas.openxmlformats.org/drawingml/2006/main"/>
  </p:clrMapOvr>
</p:sldLayout>
</file>

<file path=ppt/slideLayouts/slideLayout4.xml><?xml version="1.0" encoding="utf-8"?>
<p:sldLayout xmlns:p="http://schemas.openxmlformats.org/presentationml/2006/main" preserve="1">
  <p:cSld>
    <p:bg>
      <p:bgPr>
        <a:blipFill xmlns:a="http://schemas.openxmlformats.org/drawingml/2006/main" dpi="0">
          <a:blip xmlns:r="http://schemas.openxmlformats.org/officeDocument/2006/relationships" r:embed="rId1"/>
          <a:stretch/>
        </a:blip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New Shape"/>
          <p:cNvSpPr/>
          <p:nvPr>
            <p:ph type="body" idx="0"/>
          </p:nvPr>
        </p:nvSpPr>
        <p:spPr>
          <a:xfrm xmlns:a="http://schemas.openxmlformats.org/drawingml/2006/main">
            <a:off x="875109" y="625078"/>
            <a:ext cx="7393781" cy="4089796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cmpd="sng">
            <a:noFill/>
          </a:ln>
        </p:spPr>
        <p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>
              <a:shade val="50000"/>
            </a:schemeClr>
          </a:fillRef>
          <a:effectRef xmlns:a="http://schemas.openxmlformats.org/drawingml/2006/main" idx="0">
            <a:schemeClr val="accent1">
              <a:shade val="50000"/>
            </a:schemeClr>
          </a:effectRef>
          <a:fontRef xmlns:a="http://schemas.openxmlformats.org/drawingml/2006/main" idx="major">
            <a:schemeClr val="lt1"/>
          </a:fontRef>
        </p:style>
        <p:txBody>
          <a:bodyPr xmlns:a="http://schemas.openxmlformats.org/drawingml/2006/main" anchor="ctr">
            <a:normAutofit/>
          </a:bodyPr>
          <a:lstStyle xmlns:a="http://schemas.openxmlformats.org/drawingml/2006/main">
            <a:lvl1pPr algn="l">
              <a:defRPr sz="3084">
                <a:solidFill>
                  <a:srgbClr val="FFFFFF"/>
                </a:solidFill>
              </a:defRPr>
            </a:lvl1pPr>
          </a:lstStyle>
          <a:p xmlns:a="http://schemas.openxmlformats.org/drawingml/2006/main">
            <a:pPr algn="l"/>
            <a:r>
              <a:t/>
            </a:r>
            <a:r>
              <a:rPr sz="3084" b="0">
                <a:solidFill>
                  <a:srgbClr val="FFFFFF"/>
                </a:solidFill>
              </a:rPr>
              <a:t/>
            </a:r>
          </a:p>
        </p:txBody>
      </p:sp>
      <p:sp>
        <p:nvSpPr>
          <p:cNvPr id="2" name="New Shape"/>
          <p:cNvSpPr/>
          <p:nvPr>
            <p:ph type="body" idx="1"/>
          </p:nvPr>
        </p:nvSpPr>
        <p:spPr>
          <a:xfrm xmlns:a="http://schemas.openxmlformats.org/drawingml/2006/main">
            <a:off x="875109" y="4768453"/>
            <a:ext cx="7402710" cy="651867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cmpd="sng">
            <a:noFill/>
          </a:ln>
        </p:spPr>
        <p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>
              <a:shade val="50000"/>
            </a:schemeClr>
          </a:fillRef>
          <a:effectRef xmlns:a="http://schemas.openxmlformats.org/drawingml/2006/main" idx="0">
            <a:schemeClr val="accent1">
              <a:shade val="50000"/>
            </a:schemeClr>
          </a:effectRef>
          <a:fontRef xmlns:a="http://schemas.openxmlformats.org/drawingml/2006/main" idx="major">
            <a:schemeClr val="lt1"/>
          </a:fontRef>
        </p:style>
        <p:txBody>
          <a:bodyPr xmlns:a="http://schemas.openxmlformats.org/drawingml/2006/main" anchor="ctr">
            <a:normAutofit/>
          </a:bodyPr>
          <a:lstStyle xmlns:a="http://schemas.openxmlformats.org/drawingml/2006/main">
            <a:lvl1pPr algn="l">
              <a:defRPr sz="2493">
                <a:solidFill>
                  <a:srgbClr val="FFFFFF"/>
                </a:solidFill>
              </a:defRPr>
            </a:lvl1pPr>
          </a:lstStyle>
          <a:p xmlns:a="http://schemas.openxmlformats.org/drawingml/2006/main">
            <a:pPr algn="l"/>
            <a:r>
              <a:t/>
            </a:r>
            <a:r>
              <a:rPr sz="2493" b="0">
                <a:solidFill>
                  <a:srgbClr val="FFFFFF"/>
                </a:solidFill>
              </a:rPr>
              <a:t/>
            </a:r>
          </a:p>
        </p:txBody>
      </p:sp>
      <p:sp>
        <p:nvSpPr>
          <p:cNvPr id="2" name="New Shape"/>
          <p:cNvSpPr/>
          <p:nvPr>
            <p:ph type="body" idx="2"/>
          </p:nvPr>
        </p:nvSpPr>
        <p:spPr>
          <a:xfrm xmlns:a="http://schemas.openxmlformats.org/drawingml/2006/main">
            <a:off x="875109" y="5456039"/>
            <a:ext cx="1214437" cy="41969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cmpd="sng">
            <a:noFill/>
          </a:ln>
        </p:spPr>
        <p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>
              <a:shade val="50000"/>
            </a:schemeClr>
          </a:fillRef>
          <a:effectRef xmlns:a="http://schemas.openxmlformats.org/drawingml/2006/main" idx="0">
            <a:schemeClr val="accent1">
              <a:shade val="50000"/>
            </a:schemeClr>
          </a:effectRef>
          <a:fontRef xmlns:a="http://schemas.openxmlformats.org/drawingml/2006/main" idx="major">
            <a:schemeClr val="lt1"/>
          </a:fontRef>
        </p:style>
        <p:txBody>
          <a:bodyPr xmlns:a="http://schemas.openxmlformats.org/drawingml/2006/main" anchor="t">
            <a:normAutofit/>
          </a:bodyPr>
          <a:lstStyle xmlns:a="http://schemas.openxmlformats.org/drawingml/2006/main">
            <a:lvl1pPr algn="l">
              <a:defRPr sz="1968">
                <a:solidFill>
                  <a:srgbClr val="FFFFFF"/>
                </a:solidFill>
              </a:defRPr>
            </a:lvl1pPr>
          </a:lstStyle>
          <a:p xmlns:a="http://schemas.openxmlformats.org/drawingml/2006/main">
            <a:pPr algn="l"/>
            <a:r>
              <a:t/>
            </a:r>
            <a:r>
              <a:rPr sz="1968" b="0">
                <a:solidFill>
                  <a:srgbClr val="FFFFFF"/>
                </a:solidFill>
              </a:rPr>
              <a:t/>
            </a:r>
          </a:p>
        </p:txBody>
      </p:sp>
    </p:spTree>
  </p:cSld>
  <p:clrMapOvr>
    <a:masterClrMapping xmlns:a="http://schemas.openxmlformats.org/drawingml/2006/main"/>
  </p:clrMapOvr>
</p:sldLayout>
</file>

<file path=ppt/slideLayouts/slideLayout5.xml><?xml version="1.0" encoding="utf-8"?>
<p:sldLayout xmlns:p="http://schemas.openxmlformats.org/presentationml/2006/main" preserve="1">
  <p:cSld>
    <p:bg>
      <p:bgPr>
        <a:blipFill xmlns:a="http://schemas.openxmlformats.org/drawingml/2006/main" dpi="0">
          <a:blip xmlns:r="http://schemas.openxmlformats.org/officeDocument/2006/relationships" r:embed="rId1"/>
          <a:stretch/>
        </a:blip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New Shape"/>
          <p:cNvSpPr/>
          <p:nvPr>
            <p:ph type="body" idx="0"/>
          </p:nvPr>
        </p:nvSpPr>
        <p:spPr>
          <a:xfrm xmlns:a="http://schemas.openxmlformats.org/drawingml/2006/main">
            <a:off x="875109" y="625078"/>
            <a:ext cx="7393781" cy="4089796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cmpd="sng">
            <a:noFill/>
          </a:ln>
        </p:spPr>
        <p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>
              <a:shade val="50000"/>
            </a:schemeClr>
          </a:fillRef>
          <a:effectRef xmlns:a="http://schemas.openxmlformats.org/drawingml/2006/main" idx="0">
            <a:schemeClr val="accent1">
              <a:shade val="50000"/>
            </a:schemeClr>
          </a:effectRef>
          <a:fontRef xmlns:a="http://schemas.openxmlformats.org/drawingml/2006/main" idx="major">
            <a:schemeClr val="lt1"/>
          </a:fontRef>
        </p:style>
        <p:txBody>
          <a:bodyPr xmlns:a="http://schemas.openxmlformats.org/drawingml/2006/main" anchor="ctr">
            <a:normAutofit/>
          </a:bodyPr>
          <a:lstStyle xmlns:a="http://schemas.openxmlformats.org/drawingml/2006/main">
            <a:lvl1pPr algn="l">
              <a:defRPr sz="3084">
                <a:solidFill>
                  <a:srgbClr val="FFFFFF"/>
                </a:solidFill>
              </a:defRPr>
            </a:lvl1pPr>
          </a:lstStyle>
          <a:p xmlns:a="http://schemas.openxmlformats.org/drawingml/2006/main">
            <a:pPr algn="l"/>
            <a:r>
              <a:t/>
            </a:r>
            <a:r>
              <a:rPr sz="3084" b="0">
                <a:solidFill>
                  <a:srgbClr val="FFFFFF"/>
                </a:solidFill>
              </a:rPr>
              <a:t/>
            </a:r>
          </a:p>
        </p:txBody>
      </p:sp>
      <p:sp>
        <p:nvSpPr>
          <p:cNvPr id="2" name="New Shape"/>
          <p:cNvSpPr/>
          <p:nvPr>
            <p:ph type="body" idx="1"/>
          </p:nvPr>
        </p:nvSpPr>
        <p:spPr>
          <a:xfrm xmlns:a="http://schemas.openxmlformats.org/drawingml/2006/main">
            <a:off x="875109" y="4768453"/>
            <a:ext cx="7402710" cy="651867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cmpd="sng">
            <a:noFill/>
          </a:ln>
        </p:spPr>
        <p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>
              <a:shade val="50000"/>
            </a:schemeClr>
          </a:fillRef>
          <a:effectRef xmlns:a="http://schemas.openxmlformats.org/drawingml/2006/main" idx="0">
            <a:schemeClr val="accent1">
              <a:shade val="50000"/>
            </a:schemeClr>
          </a:effectRef>
          <a:fontRef xmlns:a="http://schemas.openxmlformats.org/drawingml/2006/main" idx="major">
            <a:schemeClr val="lt1"/>
          </a:fontRef>
        </p:style>
        <p:txBody>
          <a:bodyPr xmlns:a="http://schemas.openxmlformats.org/drawingml/2006/main" anchor="ctr">
            <a:normAutofit/>
          </a:bodyPr>
          <a:lstStyle xmlns:a="http://schemas.openxmlformats.org/drawingml/2006/main">
            <a:lvl1pPr algn="l">
              <a:defRPr sz="2493">
                <a:solidFill>
                  <a:srgbClr val="FFFFFF"/>
                </a:solidFill>
              </a:defRPr>
            </a:lvl1pPr>
          </a:lstStyle>
          <a:p xmlns:a="http://schemas.openxmlformats.org/drawingml/2006/main">
            <a:pPr algn="l"/>
            <a:r>
              <a:t/>
            </a:r>
            <a:r>
              <a:rPr sz="2493" b="0">
                <a:solidFill>
                  <a:srgbClr val="FFFFFF"/>
                </a:solidFill>
              </a:rPr>
              <a:t/>
            </a:r>
          </a:p>
        </p:txBody>
      </p:sp>
      <p:sp>
        <p:nvSpPr>
          <p:cNvPr id="2" name="New Shape"/>
          <p:cNvSpPr/>
          <p:nvPr>
            <p:ph type="body" idx="2"/>
          </p:nvPr>
        </p:nvSpPr>
        <p:spPr>
          <a:xfrm xmlns:a="http://schemas.openxmlformats.org/drawingml/2006/main">
            <a:off x="875109" y="5456039"/>
            <a:ext cx="1214437" cy="41969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cmpd="sng">
            <a:noFill/>
          </a:ln>
        </p:spPr>
        <p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>
              <a:shade val="50000"/>
            </a:schemeClr>
          </a:fillRef>
          <a:effectRef xmlns:a="http://schemas.openxmlformats.org/drawingml/2006/main" idx="0">
            <a:schemeClr val="accent1">
              <a:shade val="50000"/>
            </a:schemeClr>
          </a:effectRef>
          <a:fontRef xmlns:a="http://schemas.openxmlformats.org/drawingml/2006/main" idx="major">
            <a:schemeClr val="lt1"/>
          </a:fontRef>
        </p:style>
        <p:txBody>
          <a:bodyPr xmlns:a="http://schemas.openxmlformats.org/drawingml/2006/main" anchor="t">
            <a:normAutofit/>
          </a:bodyPr>
          <a:lstStyle xmlns:a="http://schemas.openxmlformats.org/drawingml/2006/main">
            <a:lvl1pPr algn="l">
              <a:defRPr sz="1968">
                <a:solidFill>
                  <a:srgbClr val="FFFFFF"/>
                </a:solidFill>
              </a:defRPr>
            </a:lvl1pPr>
          </a:lstStyle>
          <a:p xmlns:a="http://schemas.openxmlformats.org/drawingml/2006/main">
            <a:pPr algn="l"/>
            <a:r>
              <a:t/>
            </a:r>
            <a:r>
              <a:rPr sz="1968" b="0">
                <a:solidFill>
                  <a:srgbClr val="FFFFFF"/>
                </a:solidFill>
              </a:rPr>
              <a:t/>
            </a:r>
          </a:p>
        </p:txBody>
      </p:sp>
    </p:spTree>
  </p:cSld>
  <p:clrMapOvr>
    <a:masterClrMapping xmlns:a="http://schemas.openxmlformats.org/drawingml/2006/main"/>
  </p:clrMapOvr>
</p:sldLayout>
</file>

<file path=ppt/slideLayouts/slideLayout6.xml><?xml version="1.0" encoding="utf-8"?>
<p:sldLayout xmlns:p="http://schemas.openxmlformats.org/presentationml/2006/main" preserve="1">
  <p:cSld>
    <p:bg>
      <p:bgPr>
        <a:blipFill xmlns:a="http://schemas.openxmlformats.org/drawingml/2006/main" dpi="0">
          <a:blip xmlns:r="http://schemas.openxmlformats.org/officeDocument/2006/relationships" r:embed="rId1"/>
          <a:stretch/>
        </a:blip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New Shape"/>
          <p:cNvSpPr/>
          <p:nvPr>
            <p:ph type="body" idx="0"/>
          </p:nvPr>
        </p:nvSpPr>
        <p:spPr>
          <a:xfrm xmlns:a="http://schemas.openxmlformats.org/drawingml/2006/main">
            <a:off x="446484" y="2232421"/>
            <a:ext cx="8161734" cy="1250156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cmpd="sng">
            <a:noFill/>
          </a:ln>
        </p:spPr>
        <p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>
              <a:shade val="50000"/>
            </a:schemeClr>
          </a:fillRef>
          <a:effectRef xmlns:a="http://schemas.openxmlformats.org/drawingml/2006/main" idx="0">
            <a:schemeClr val="accent1">
              <a:shade val="50000"/>
            </a:schemeClr>
          </a:effectRef>
          <a:fontRef xmlns:a="http://schemas.openxmlformats.org/drawingml/2006/main" idx="major">
            <a:schemeClr val="lt1"/>
          </a:fontRef>
        </p:style>
        <p:txBody>
          <a:bodyPr xmlns:a="http://schemas.openxmlformats.org/drawingml/2006/main" anchor="b">
            <a:normAutofit/>
          </a:bodyPr>
          <a:lstStyle xmlns:a="http://schemas.openxmlformats.org/drawingml/2006/main">
            <a:lvl1pPr algn="l">
              <a:defRPr sz="4462">
                <a:solidFill>
                  <a:srgbClr val="F74A41"/>
                </a:solidFill>
              </a:defRPr>
            </a:lvl1pPr>
          </a:lstStyle>
          <a:p xmlns:a="http://schemas.openxmlformats.org/drawingml/2006/main">
            <a:pPr algn="l"/>
            <a:r>
              <a:t/>
            </a:r>
            <a:r>
              <a:rPr sz="4462" b="0">
                <a:solidFill>
                  <a:srgbClr val="F74A41"/>
                </a:solidFill>
              </a:rPr>
              <a:t/>
            </a:r>
          </a:p>
        </p:txBody>
      </p:sp>
      <p:sp>
        <p:nvSpPr>
          <p:cNvPr id="2" name="New Shape"/>
          <p:cNvSpPr/>
          <p:nvPr>
            <p:ph type="body" idx="1"/>
          </p:nvPr>
        </p:nvSpPr>
        <p:spPr>
          <a:xfrm xmlns:a="http://schemas.openxmlformats.org/drawingml/2006/main">
            <a:off x="446484" y="3348632"/>
            <a:ext cx="7000875" cy="634007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cmpd="sng">
            <a:noFill/>
          </a:ln>
        </p:spPr>
        <p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>
              <a:shade val="50000"/>
            </a:schemeClr>
          </a:fillRef>
          <a:effectRef xmlns:a="http://schemas.openxmlformats.org/drawingml/2006/main" idx="0">
            <a:schemeClr val="accent1">
              <a:shade val="50000"/>
            </a:schemeClr>
          </a:effectRef>
          <a:fontRef xmlns:a="http://schemas.openxmlformats.org/drawingml/2006/main" idx="major">
            <a:schemeClr val="lt1"/>
          </a:fontRef>
        </p:style>
        <p:txBody>
          <a:bodyPr xmlns:a="http://schemas.openxmlformats.org/drawingml/2006/main" anchor="ctr">
            <a:normAutofit/>
          </a:bodyPr>
          <a:lstStyle xmlns:a="http://schemas.openxmlformats.org/drawingml/2006/main">
            <a:lvl1pPr algn="l">
              <a:defRPr sz="2100">
                <a:solidFill>
                  <a:srgbClr val="1D2C33"/>
                </a:solidFill>
              </a:defRPr>
            </a:lvl1pPr>
          </a:lstStyle>
          <a:p xmlns:a="http://schemas.openxmlformats.org/drawingml/2006/main">
            <a:pPr algn="l"/>
            <a:r>
              <a:t/>
            </a:r>
            <a:r>
              <a:rPr sz="2100" b="0">
                <a:solidFill>
                  <a:srgbClr val="1D2C33"/>
                </a:solidFill>
              </a:rPr>
              <a:t/>
            </a:r>
          </a:p>
        </p:txBody>
      </p:sp>
    </p:spTree>
  </p:cSld>
  <p:clrMapOvr>
    <a:masterClrMapping xmlns:a="http://schemas.openxmlformats.org/drawingml/2006/main"/>
  </p:clrMapOvr>
</p:sldLayout>
</file>

<file path=ppt/slideLayouts/slideLayout7.xml><?xml version="1.0" encoding="utf-8"?>
<p:sldLayout xmlns:p="http://schemas.openxmlformats.org/presentationml/2006/main" preserve="1">
  <p:cSld>
    <p:bg>
      <p:bgPr>
        <a:blipFill xmlns:a="http://schemas.openxmlformats.org/drawingml/2006/main" dpi="0">
          <a:blip xmlns:r="http://schemas.openxmlformats.org/officeDocument/2006/relationships" r:embed="rId1"/>
          <a:stretch/>
        </a:blip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New Shape"/>
          <p:cNvSpPr/>
          <p:nvPr>
            <p:ph type="body" idx="0"/>
          </p:nvPr>
        </p:nvSpPr>
        <p:spPr>
          <a:xfrm xmlns:a="http://schemas.openxmlformats.org/drawingml/2006/main">
            <a:off x="875109" y="625078"/>
            <a:ext cx="7393781" cy="4089796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cmpd="sng">
            <a:noFill/>
          </a:ln>
        </p:spPr>
        <p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>
              <a:shade val="50000"/>
            </a:schemeClr>
          </a:fillRef>
          <a:effectRef xmlns:a="http://schemas.openxmlformats.org/drawingml/2006/main" idx="0">
            <a:schemeClr val="accent1">
              <a:shade val="50000"/>
            </a:schemeClr>
          </a:effectRef>
          <a:fontRef xmlns:a="http://schemas.openxmlformats.org/drawingml/2006/main" idx="major">
            <a:schemeClr val="lt1"/>
          </a:fontRef>
        </p:style>
        <p:txBody>
          <a:bodyPr xmlns:a="http://schemas.openxmlformats.org/drawingml/2006/main" anchor="ctr">
            <a:normAutofit/>
          </a:bodyPr>
          <a:lstStyle xmlns:a="http://schemas.openxmlformats.org/drawingml/2006/main">
            <a:lvl1pPr algn="l">
              <a:defRPr sz="3084">
                <a:solidFill>
                  <a:srgbClr val="FFFFFF"/>
                </a:solidFill>
              </a:defRPr>
            </a:lvl1pPr>
          </a:lstStyle>
          <a:p xmlns:a="http://schemas.openxmlformats.org/drawingml/2006/main">
            <a:pPr algn="l"/>
            <a:r>
              <a:t/>
            </a:r>
            <a:r>
              <a:rPr sz="3084" b="0">
                <a:solidFill>
                  <a:srgbClr val="FFFFFF"/>
                </a:solidFill>
              </a:rPr>
              <a:t/>
            </a:r>
          </a:p>
        </p:txBody>
      </p:sp>
      <p:sp>
        <p:nvSpPr>
          <p:cNvPr id="2" name="New Shape"/>
          <p:cNvSpPr/>
          <p:nvPr>
            <p:ph type="body" idx="1"/>
          </p:nvPr>
        </p:nvSpPr>
        <p:spPr>
          <a:xfrm xmlns:a="http://schemas.openxmlformats.org/drawingml/2006/main">
            <a:off x="875109" y="4768453"/>
            <a:ext cx="7402710" cy="651867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cmpd="sng">
            <a:noFill/>
          </a:ln>
        </p:spPr>
        <p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>
              <a:shade val="50000"/>
            </a:schemeClr>
          </a:fillRef>
          <a:effectRef xmlns:a="http://schemas.openxmlformats.org/drawingml/2006/main" idx="0">
            <a:schemeClr val="accent1">
              <a:shade val="50000"/>
            </a:schemeClr>
          </a:effectRef>
          <a:fontRef xmlns:a="http://schemas.openxmlformats.org/drawingml/2006/main" idx="major">
            <a:schemeClr val="lt1"/>
          </a:fontRef>
        </p:style>
        <p:txBody>
          <a:bodyPr xmlns:a="http://schemas.openxmlformats.org/drawingml/2006/main" anchor="ctr">
            <a:normAutofit/>
          </a:bodyPr>
          <a:lstStyle xmlns:a="http://schemas.openxmlformats.org/drawingml/2006/main">
            <a:lvl1pPr algn="l">
              <a:defRPr sz="2493">
                <a:solidFill>
                  <a:srgbClr val="FFFFFF"/>
                </a:solidFill>
              </a:defRPr>
            </a:lvl1pPr>
          </a:lstStyle>
          <a:p xmlns:a="http://schemas.openxmlformats.org/drawingml/2006/main">
            <a:pPr algn="l"/>
            <a:r>
              <a:t/>
            </a:r>
            <a:r>
              <a:rPr sz="2493" b="0">
                <a:solidFill>
                  <a:srgbClr val="FFFFFF"/>
                </a:solidFill>
              </a:rPr>
              <a:t/>
            </a:r>
          </a:p>
        </p:txBody>
      </p:sp>
      <p:sp>
        <p:nvSpPr>
          <p:cNvPr id="2" name="New Shape"/>
          <p:cNvSpPr/>
          <p:nvPr>
            <p:ph type="body" idx="2"/>
          </p:nvPr>
        </p:nvSpPr>
        <p:spPr>
          <a:xfrm xmlns:a="http://schemas.openxmlformats.org/drawingml/2006/main">
            <a:off x="875109" y="5456039"/>
            <a:ext cx="1214437" cy="41969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cmpd="sng">
            <a:noFill/>
          </a:ln>
        </p:spPr>
        <p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>
              <a:shade val="50000"/>
            </a:schemeClr>
          </a:fillRef>
          <a:effectRef xmlns:a="http://schemas.openxmlformats.org/drawingml/2006/main" idx="0">
            <a:schemeClr val="accent1">
              <a:shade val="50000"/>
            </a:schemeClr>
          </a:effectRef>
          <a:fontRef xmlns:a="http://schemas.openxmlformats.org/drawingml/2006/main" idx="major">
            <a:schemeClr val="lt1"/>
          </a:fontRef>
        </p:style>
        <p:txBody>
          <a:bodyPr xmlns:a="http://schemas.openxmlformats.org/drawingml/2006/main" anchor="t">
            <a:normAutofit/>
          </a:bodyPr>
          <a:lstStyle xmlns:a="http://schemas.openxmlformats.org/drawingml/2006/main">
            <a:lvl1pPr algn="l">
              <a:defRPr sz="1968">
                <a:solidFill>
                  <a:srgbClr val="FFFFFF"/>
                </a:solidFill>
              </a:defRPr>
            </a:lvl1pPr>
          </a:lstStyle>
          <a:p xmlns:a="http://schemas.openxmlformats.org/drawingml/2006/main">
            <a:pPr algn="l"/>
            <a:r>
              <a:t/>
            </a:r>
            <a:r>
              <a:rPr sz="1968" b="0">
                <a:solidFill>
                  <a:srgbClr val="FFFFFF"/>
                </a:solidFill>
              </a:rPr>
              <a:t/>
            </a:r>
          </a:p>
        </p:txBody>
      </p:sp>
    </p:spTree>
  </p:cSld>
  <p:clrMapOvr>
    <a:masterClrMapping xmlns:a="http://schemas.openxmlformats.org/drawingml/2006/main"/>
  </p:clrMapOvr>
</p:sldLayout>
</file>

<file path=ppt/slideLayouts/slideLayout8.xml><?xml version="1.0" encoding="utf-8"?>
<p:sldLayout xmlns:p="http://schemas.openxmlformats.org/presentationml/2006/main" preserve="1">
  <p:cSld>
    <p:bg>
      <p:bgPr>
        <a:blipFill xmlns:a="http://schemas.openxmlformats.org/drawingml/2006/main" dpi="0">
          <a:blip xmlns:r="http://schemas.openxmlformats.org/officeDocument/2006/relationships" r:embed="rId1"/>
          <a:stretch/>
        </a:blip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New Shape"/>
          <p:cNvSpPr/>
          <p:nvPr>
            <p:ph type="body" idx="0"/>
          </p:nvPr>
        </p:nvSpPr>
        <p:spPr>
          <a:xfrm xmlns:a="http://schemas.openxmlformats.org/drawingml/2006/main">
            <a:off x="446484" y="2232421"/>
            <a:ext cx="8161734" cy="1250156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cmpd="sng">
            <a:noFill/>
          </a:ln>
        </p:spPr>
        <p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>
              <a:shade val="50000"/>
            </a:schemeClr>
          </a:fillRef>
          <a:effectRef xmlns:a="http://schemas.openxmlformats.org/drawingml/2006/main" idx="0">
            <a:schemeClr val="accent1">
              <a:shade val="50000"/>
            </a:schemeClr>
          </a:effectRef>
          <a:fontRef xmlns:a="http://schemas.openxmlformats.org/drawingml/2006/main" idx="major">
            <a:schemeClr val="lt1"/>
          </a:fontRef>
        </p:style>
        <p:txBody>
          <a:bodyPr xmlns:a="http://schemas.openxmlformats.org/drawingml/2006/main" anchor="b">
            <a:normAutofit/>
          </a:bodyPr>
          <a:lstStyle xmlns:a="http://schemas.openxmlformats.org/drawingml/2006/main">
            <a:lvl1pPr algn="l">
              <a:defRPr sz="4462">
                <a:solidFill>
                  <a:srgbClr val="F74A41"/>
                </a:solidFill>
              </a:defRPr>
            </a:lvl1pPr>
          </a:lstStyle>
          <a:p xmlns:a="http://schemas.openxmlformats.org/drawingml/2006/main">
            <a:pPr algn="l"/>
            <a:r>
              <a:t/>
            </a:r>
            <a:r>
              <a:rPr sz="4462" b="0">
                <a:solidFill>
                  <a:srgbClr val="F74A41"/>
                </a:solidFill>
              </a:rPr>
              <a:t/>
            </a:r>
          </a:p>
        </p:txBody>
      </p:sp>
      <p:sp>
        <p:nvSpPr>
          <p:cNvPr id="2" name="New Shape"/>
          <p:cNvSpPr/>
          <p:nvPr>
            <p:ph type="body" idx="1"/>
          </p:nvPr>
        </p:nvSpPr>
        <p:spPr>
          <a:xfrm xmlns:a="http://schemas.openxmlformats.org/drawingml/2006/main">
            <a:off x="446484" y="3348632"/>
            <a:ext cx="7000875" cy="634007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cmpd="sng">
            <a:noFill/>
          </a:ln>
        </p:spPr>
        <p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>
              <a:shade val="50000"/>
            </a:schemeClr>
          </a:fillRef>
          <a:effectRef xmlns:a="http://schemas.openxmlformats.org/drawingml/2006/main" idx="0">
            <a:schemeClr val="accent1">
              <a:shade val="50000"/>
            </a:schemeClr>
          </a:effectRef>
          <a:fontRef xmlns:a="http://schemas.openxmlformats.org/drawingml/2006/main" idx="major">
            <a:schemeClr val="lt1"/>
          </a:fontRef>
        </p:style>
        <p:txBody>
          <a:bodyPr xmlns:a="http://schemas.openxmlformats.org/drawingml/2006/main" anchor="ctr">
            <a:normAutofit/>
          </a:bodyPr>
          <a:lstStyle xmlns:a="http://schemas.openxmlformats.org/drawingml/2006/main">
            <a:lvl1pPr algn="l">
              <a:defRPr sz="2100">
                <a:solidFill>
                  <a:srgbClr val="1D2C33"/>
                </a:solidFill>
              </a:defRPr>
            </a:lvl1pPr>
          </a:lstStyle>
          <a:p xmlns:a="http://schemas.openxmlformats.org/drawingml/2006/main">
            <a:pPr algn="l"/>
            <a:r>
              <a:t/>
            </a:r>
            <a:r>
              <a:rPr sz="2100" b="0">
                <a:solidFill>
                  <a:srgbClr val="1D2C33"/>
                </a:solidFill>
              </a:rPr>
              <a:t/>
            </a:r>
          </a:p>
        </p:txBody>
      </p:sp>
    </p:spTree>
  </p:cSld>
  <p:clrMapOvr>
    <a:masterClrMapping xmlns:a="http://schemas.openxmlformats.org/drawingml/2006/main"/>
  </p:clrMapOvr>
</p:sldLayout>
</file>

<file path=ppt/slideLayouts/slideLayout9.xml><?xml version="1.0" encoding="utf-8"?>
<p:sldLayout xmlns:p="http://schemas.openxmlformats.org/presentationml/2006/main" preserve="1">
  <p:cSld>
    <p:bg>
      <p:bgPr>
        <a:blipFill xmlns:a="http://schemas.openxmlformats.org/drawingml/2006/main" dpi="0">
          <a:blip xmlns:r="http://schemas.openxmlformats.org/officeDocument/2006/relationships" r:embed="rId1"/>
          <a:stretch/>
        </a:blip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New Shape"/>
          <p:cNvSpPr/>
          <p:nvPr>
            <p:ph type="body" idx="0"/>
          </p:nvPr>
        </p:nvSpPr>
        <p:spPr>
          <a:xfrm xmlns:a="http://schemas.openxmlformats.org/drawingml/2006/main">
            <a:off x="446484" y="2232421"/>
            <a:ext cx="8161734" cy="1250156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cmpd="sng">
            <a:noFill/>
          </a:ln>
        </p:spPr>
        <p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>
              <a:shade val="50000"/>
            </a:schemeClr>
          </a:fillRef>
          <a:effectRef xmlns:a="http://schemas.openxmlformats.org/drawingml/2006/main" idx="0">
            <a:schemeClr val="accent1">
              <a:shade val="50000"/>
            </a:schemeClr>
          </a:effectRef>
          <a:fontRef xmlns:a="http://schemas.openxmlformats.org/drawingml/2006/main" idx="major">
            <a:schemeClr val="lt1"/>
          </a:fontRef>
        </p:style>
        <p:txBody>
          <a:bodyPr xmlns:a="http://schemas.openxmlformats.org/drawingml/2006/main" anchor="b">
            <a:normAutofit/>
          </a:bodyPr>
          <a:lstStyle xmlns:a="http://schemas.openxmlformats.org/drawingml/2006/main">
            <a:lvl1pPr algn="l">
              <a:defRPr sz="4462">
                <a:solidFill>
                  <a:srgbClr val="F74A41"/>
                </a:solidFill>
              </a:defRPr>
            </a:lvl1pPr>
          </a:lstStyle>
          <a:p xmlns:a="http://schemas.openxmlformats.org/drawingml/2006/main">
            <a:pPr algn="l"/>
            <a:r>
              <a:t/>
            </a:r>
            <a:r>
              <a:rPr sz="4462" b="0">
                <a:solidFill>
                  <a:srgbClr val="F74A41"/>
                </a:solidFill>
              </a:rPr>
              <a:t/>
            </a:r>
          </a:p>
        </p:txBody>
      </p:sp>
      <p:sp>
        <p:nvSpPr>
          <p:cNvPr id="2" name="New Shape"/>
          <p:cNvSpPr/>
          <p:nvPr>
            <p:ph type="body" idx="1"/>
          </p:nvPr>
        </p:nvSpPr>
        <p:spPr>
          <a:xfrm xmlns:a="http://schemas.openxmlformats.org/drawingml/2006/main">
            <a:off x="446484" y="3348632"/>
            <a:ext cx="7000875" cy="634007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cmpd="sng">
            <a:noFill/>
          </a:ln>
        </p:spPr>
        <p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>
              <a:shade val="50000"/>
            </a:schemeClr>
          </a:fillRef>
          <a:effectRef xmlns:a="http://schemas.openxmlformats.org/drawingml/2006/main" idx="0">
            <a:schemeClr val="accent1">
              <a:shade val="50000"/>
            </a:schemeClr>
          </a:effectRef>
          <a:fontRef xmlns:a="http://schemas.openxmlformats.org/drawingml/2006/main" idx="major">
            <a:schemeClr val="lt1"/>
          </a:fontRef>
        </p:style>
        <p:txBody>
          <a:bodyPr xmlns:a="http://schemas.openxmlformats.org/drawingml/2006/main" anchor="ctr">
            <a:normAutofit/>
          </a:bodyPr>
          <a:lstStyle xmlns:a="http://schemas.openxmlformats.org/drawingml/2006/main">
            <a:lvl1pPr algn="l">
              <a:defRPr sz="2100">
                <a:solidFill>
                  <a:srgbClr val="1D2C33"/>
                </a:solidFill>
              </a:defRPr>
            </a:lvl1pPr>
          </a:lstStyle>
          <a:p xmlns:a="http://schemas.openxmlformats.org/drawingml/2006/main">
            <a:pPr algn="l"/>
            <a:r>
              <a:t/>
            </a:r>
            <a:r>
              <a:rPr sz="2100" b="0">
                <a:solidFill>
                  <a:srgbClr val="1D2C33"/>
                </a:solidFill>
              </a:rPr>
              <a:t/>
            </a:r>
          </a:p>
        </p:txBody>
      </p:sp>
    </p:spTree>
  </p:cSld>
  <p:clrMapOvr>
    <a:masterClrMapping xmlns:a="http://schemas.openxmlformats.org/drawingml/2006/main"/>
  </p:clrMapOvr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Id1" /><Relationship Type="http://schemas.openxmlformats.org/officeDocument/2006/relationships/theme" Target="/ppt/slideMasters/theme/theme1.xml" Id="R1009615339244a7e" /><Relationship Type="http://schemas.openxmlformats.org/officeDocument/2006/relationships/slideLayout" Target="/ppt/slideLayouts/slideLayout2.xml" Id="rId2" /><Relationship Type="http://schemas.openxmlformats.org/officeDocument/2006/relationships/slideLayout" Target="/ppt/slideLayouts/slideLayout3.xml" Id="rId3" /><Relationship Type="http://schemas.openxmlformats.org/officeDocument/2006/relationships/slideLayout" Target="/ppt/slideLayouts/slideLayout4.xml" Id="rId4" /><Relationship Type="http://schemas.openxmlformats.org/officeDocument/2006/relationships/slideLayout" Target="/ppt/slideLayouts/slideLayout5.xml" Id="rId5" /><Relationship Type="http://schemas.openxmlformats.org/officeDocument/2006/relationships/slideLayout" Target="/ppt/slideLayouts/slideLayout6.xml" Id="rId6" /><Relationship Type="http://schemas.openxmlformats.org/officeDocument/2006/relationships/slideLayout" Target="/ppt/slideLayouts/slideLayout7.xml" Id="rId7" /><Relationship Type="http://schemas.openxmlformats.org/officeDocument/2006/relationships/slideLayout" Target="/ppt/slideLayouts/slideLayout8.xml" Id="rId8" /><Relationship Type="http://schemas.openxmlformats.org/officeDocument/2006/relationships/slideLayout" Target="/ppt/slideLayouts/slideLayout9.xml" Id="rId9" /></Relationships>
</file>

<file path=ppt/slideMasters/slideMaster1.xml><?xml version="1.0" encoding="utf-8"?>
<p:sldMaster xmlns:p="http://schemas.openxmlformats.org/presentationml/2006/main">
  <p:cSld name="Slide Master"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xmlns:r="http://schemas.openxmlformats.org/officeDocument/2006/relationships" r:id="rId2"/>
    <p:sldLayoutId xmlns:r="http://schemas.openxmlformats.org/officeDocument/2006/relationships" r:id="rId3"/>
    <p:sldLayoutId xmlns:r="http://schemas.openxmlformats.org/officeDocument/2006/relationships" r:id="rId4"/>
    <p:sldLayoutId xmlns:r="http://schemas.openxmlformats.org/officeDocument/2006/relationships" r:id="rId5"/>
    <p:sldLayoutId xmlns:r="http://schemas.openxmlformats.org/officeDocument/2006/relationships" r:id="rId6"/>
    <p:sldLayoutId xmlns:r="http://schemas.openxmlformats.org/officeDocument/2006/relationships" r:id="rId7"/>
    <p:sldLayoutId xmlns:r="http://schemas.openxmlformats.org/officeDocument/2006/relationships" r:id="rId8"/>
    <p:sldLayoutId xmlns:r="http://schemas.openxmlformats.org/officeDocument/2006/relationships" r:id="rId9"/>
    <p:sldLayoutId xmlns:r="http://schemas.openxmlformats.org/officeDocument/2006/relationships" r:id="rId1"/>
  </p:sldLayoutIdLst>
  <p:txStyles>
    <p:titleStyle/>
    <p:bodyStyle/>
    <p:otherStyle/>
  </p:txStyles>
</p:sldMaster>
</file>

<file path=ppt/slideMasters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9.bmp" Id="rId2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9.xml" Id="rId1" /><Relationship Type="http://schemas.openxmlformats.org/officeDocument/2006/relationships/image" Target="/ppt/media/image10.bmp" Id="rId2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1" /><Relationship Type="http://schemas.openxmlformats.org/officeDocument/2006/relationships/image" Target="/ppt/media/image11.bmp" Id="rId2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1" /><Relationship Type="http://schemas.openxmlformats.org/officeDocument/2006/relationships/image" Target="/ppt/media/image12.bmp" Id="rId2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9.xml" Id="rId1" /><Relationship Type="http://schemas.openxmlformats.org/officeDocument/2006/relationships/image" Target="/ppt/media/image13.bmp" Id="rId2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1" /><Relationship Type="http://schemas.openxmlformats.org/officeDocument/2006/relationships/image" Target="/ppt/media/image14.bmp" Id="rId2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9.xml" Id="rId1" /><Relationship Type="http://schemas.openxmlformats.org/officeDocument/2006/relationships/image" Target="/ppt/media/image15.bmp" Id="rId2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9.xml" Id="rId1" /><Relationship Type="http://schemas.openxmlformats.org/officeDocument/2006/relationships/image" Target="/ppt/media/image16.bmp" Id="rId2" /></Relationships>
</file>

<file path=ppt/slides/slide1.xml><?xml version="1.0" encoding="utf-8"?>
<p:sld xmlns:p="http://schemas.openxmlformats.org/presentationml/2006/main">
  <p:cSld>
    <p:bg>
      <p:bgPr>
        <a:blipFill xmlns:a="http://schemas.openxmlformats.org/drawingml/2006/main" dpi="0">
          <a:blip xmlns:r="http://schemas.openxmlformats.org/officeDocument/2006/relationships" r:embed="rId2"/>
          <a:stretch/>
        </a:blip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Ovr>
    <a:masterClrMapping xmlns:a="http://schemas.openxmlformats.org/drawingml/2006/main"/>
  </p:clrMapOvr>
</p:sld>
</file>

<file path=ppt/slides/slide2.xml><?xml version="1.0" encoding="utf-8"?>
<p:sld xmlns:p="http://schemas.openxmlformats.org/presentationml/2006/main">
  <p:cSld>
    <p:bg>
      <p:bgPr>
        <a:blipFill xmlns:a="http://schemas.openxmlformats.org/drawingml/2006/main" dpi="0">
          <a:blip xmlns:r="http://schemas.openxmlformats.org/officeDocument/2006/relationships" r:embed="rId2"/>
          <a:stretch/>
        </a:blip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Ovr>
    <a:masterClrMapping xmlns:a="http://schemas.openxmlformats.org/drawingml/2006/main"/>
  </p:clrMapOvr>
</p:sld>
</file>

<file path=ppt/slides/slide3.xml><?xml version="1.0" encoding="utf-8"?>
<p:sld xmlns:p="http://schemas.openxmlformats.org/presentationml/2006/main">
  <p:cSld>
    <p:bg>
      <p:bgPr>
        <a:blipFill xmlns:a="http://schemas.openxmlformats.org/drawingml/2006/main" dpi="0">
          <a:blip xmlns:r="http://schemas.openxmlformats.org/officeDocument/2006/relationships" r:embed="rId2"/>
          <a:stretch/>
        </a:blip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Ovr>
    <a:masterClrMapping xmlns:a="http://schemas.openxmlformats.org/drawingml/2006/main"/>
  </p:clrMapOvr>
</p:sld>
</file>

<file path=ppt/slides/slide4.xml><?xml version="1.0" encoding="utf-8"?>
<p:sld xmlns:p="http://schemas.openxmlformats.org/presentationml/2006/main">
  <p:cSld>
    <p:bg>
      <p:bgPr>
        <a:blipFill xmlns:a="http://schemas.openxmlformats.org/drawingml/2006/main" dpi="0">
          <a:blip xmlns:r="http://schemas.openxmlformats.org/officeDocument/2006/relationships" r:embed="rId2"/>
          <a:stretch/>
        </a:blip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Ovr>
    <a:masterClrMapping xmlns:a="http://schemas.openxmlformats.org/drawingml/2006/main"/>
  </p:clrMapOvr>
</p:sld>
</file>

<file path=ppt/slides/slide5.xml><?xml version="1.0" encoding="utf-8"?>
<p:sld xmlns:p="http://schemas.openxmlformats.org/presentationml/2006/main">
  <p:cSld>
    <p:bg>
      <p:bgPr>
        <a:blipFill xmlns:a="http://schemas.openxmlformats.org/drawingml/2006/main" dpi="0">
          <a:blip xmlns:r="http://schemas.openxmlformats.org/officeDocument/2006/relationships" r:embed="rId2"/>
          <a:stretch/>
        </a:blip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Ovr>
    <a:masterClrMapping xmlns:a="http://schemas.openxmlformats.org/drawingml/2006/main"/>
  </p:clrMapOvr>
</p:sld>
</file>

<file path=ppt/slides/slide6.xml><?xml version="1.0" encoding="utf-8"?>
<p:sld xmlns:p="http://schemas.openxmlformats.org/presentationml/2006/main">
  <p:cSld>
    <p:bg>
      <p:bgPr>
        <a:blipFill xmlns:a="http://schemas.openxmlformats.org/drawingml/2006/main" dpi="0">
          <a:blip xmlns:r="http://schemas.openxmlformats.org/officeDocument/2006/relationships" r:embed="rId2"/>
          <a:stretch/>
        </a:blip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Ovr>
    <a:masterClrMapping xmlns:a="http://schemas.openxmlformats.org/drawingml/2006/main"/>
  </p:clrMapOvr>
</p:sld>
</file>

<file path=ppt/slides/slide7.xml><?xml version="1.0" encoding="utf-8"?>
<p:sld xmlns:p="http://schemas.openxmlformats.org/presentationml/2006/main">
  <p:cSld>
    <p:bg>
      <p:bgPr>
        <a:blipFill xmlns:a="http://schemas.openxmlformats.org/drawingml/2006/main" dpi="0">
          <a:blip xmlns:r="http://schemas.openxmlformats.org/officeDocument/2006/relationships" r:embed="rId2"/>
          <a:stretch/>
        </a:blip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Ovr>
    <a:masterClrMapping xmlns:a="http://schemas.openxmlformats.org/drawingml/2006/main"/>
  </p:clrMapOvr>
</p:sld>
</file>

<file path=ppt/slides/slide8.xml><?xml version="1.0" encoding="utf-8"?>
<p:sld xmlns:p="http://schemas.openxmlformats.org/presentationml/2006/main">
  <p:cSld>
    <p:bg>
      <p:bgPr>
        <a:blipFill xmlns:a="http://schemas.openxmlformats.org/drawingml/2006/main" dpi="0">
          <a:blip xmlns:r="http://schemas.openxmlformats.org/officeDocument/2006/relationships" r:embed="rId2"/>
          <a:stretch/>
        </a:blip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Ovr>
    <a:masterClrMapping xmlns:a="http://schemas.openxmlformats.org/drawingml/2006/main"/>
  </p:clrMapOvr>
</p:sld>
</file>