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5946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06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11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0289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58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453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94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709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02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634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77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83469DC-E7FA-47C3-A37F-F887FE94B94C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5BF609-555E-4508-88E4-49A1B4D757F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294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76F3A8D-D11E-E4BB-A7E1-02A43BB42F6E}"/>
              </a:ext>
            </a:extLst>
          </p:cNvPr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DEF81-8393-831B-60CC-BACF44329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A34C9-C610-9E4C-8083-5733B4E520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77814DD-042E-31DD-6176-348B6D7C5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43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A609-0F34-1C0A-1421-31031DB7C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Being Imitators of God: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Ephesians 5:1-21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C409-22B2-DB45-3036-1AD47ABFEE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Walking in Love (</a:t>
            </a:r>
            <a:r>
              <a:rPr lang="en-US" sz="3200" b="1" dirty="0">
                <a:solidFill>
                  <a:srgbClr val="FF0000"/>
                </a:solidFill>
              </a:rPr>
              <a:t>Eph. 5:1-5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The high call of the Christian life. </a:t>
            </a:r>
            <a:r>
              <a:rPr lang="en-US" sz="3200" b="1" dirty="0">
                <a:solidFill>
                  <a:srgbClr val="FF0000"/>
                </a:solidFill>
              </a:rPr>
              <a:t>V.1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Imitation of God is summed up in love. </a:t>
            </a:r>
            <a:r>
              <a:rPr lang="en-US" sz="3200" b="1" dirty="0">
                <a:solidFill>
                  <a:srgbClr val="FF0000"/>
                </a:solidFill>
              </a:rPr>
              <a:t>V.2; Phil. 2:3-8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Walking in love means abstaining from unloving practices. </a:t>
            </a:r>
            <a:r>
              <a:rPr lang="en-US" sz="3200" b="1" dirty="0">
                <a:solidFill>
                  <a:srgbClr val="FF0000"/>
                </a:solidFill>
              </a:rPr>
              <a:t>Eph. 5:3-4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Why? </a:t>
            </a:r>
            <a:r>
              <a:rPr lang="en-US" sz="3200" b="1" dirty="0">
                <a:solidFill>
                  <a:srgbClr val="FF0000"/>
                </a:solidFill>
              </a:rPr>
              <a:t>V.5</a:t>
            </a:r>
          </a:p>
        </p:txBody>
      </p:sp>
    </p:spTree>
    <p:extLst>
      <p:ext uri="{BB962C8B-B14F-4D97-AF65-F5344CB8AC3E}">
        <p14:creationId xmlns:p14="http://schemas.microsoft.com/office/powerpoint/2010/main" val="160061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A609-0F34-1C0A-1421-31031DB7C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Being Imitators of God: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Ephesians 5:1-21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C409-22B2-DB45-3036-1AD47ABFE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06973" cy="446880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Learning the Will of God (</a:t>
            </a:r>
            <a:r>
              <a:rPr lang="en-US" sz="3200" b="1" dirty="0">
                <a:solidFill>
                  <a:srgbClr val="FF0000"/>
                </a:solidFill>
              </a:rPr>
              <a:t>Eph. 5:6-14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Let no one deceive you.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v.6 (cf. vv.3-4); 2 Tim. 4:3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What is the alternative?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5:10; Heb. 5:11 NIV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Learning the will of God.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5:8-9; 7, 11; 1 Thess. 4:3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A reminder of what our sins really are.            </a:t>
            </a:r>
            <a:r>
              <a:rPr lang="en-US" sz="3200" b="1" dirty="0">
                <a:solidFill>
                  <a:srgbClr val="FF0000"/>
                </a:solidFill>
              </a:rPr>
              <a:t>Eph. 5:12-14</a:t>
            </a:r>
          </a:p>
        </p:txBody>
      </p:sp>
    </p:spTree>
    <p:extLst>
      <p:ext uri="{BB962C8B-B14F-4D97-AF65-F5344CB8AC3E}">
        <p14:creationId xmlns:p14="http://schemas.microsoft.com/office/powerpoint/2010/main" val="3432946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A609-0F34-1C0A-1421-31031DB7C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Being Imitators of God: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Ephesians 5:1-21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AC409-22B2-DB45-3036-1AD47ABFEE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906973" cy="446880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 Examining Our Current Walk (</a:t>
            </a:r>
            <a:r>
              <a:rPr lang="en-US" sz="3200" b="1" dirty="0">
                <a:solidFill>
                  <a:srgbClr val="FF0000"/>
                </a:solidFill>
              </a:rPr>
              <a:t>Eph. 5:15-21</a:t>
            </a:r>
            <a:r>
              <a:rPr lang="en-US" sz="3200" b="1" dirty="0">
                <a:solidFill>
                  <a:schemeClr val="tx1"/>
                </a:solidFill>
              </a:rPr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Our need for self-examination.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5:15 (cf. 1 Jn. 1:6-7); 2 Cor. 13:5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Make the most of the time.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5:16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Our need to understand the will of God by being filled with His Spirit.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Eph. 5:17-21</a:t>
            </a:r>
          </a:p>
        </p:txBody>
      </p:sp>
    </p:spTree>
    <p:extLst>
      <p:ext uri="{BB962C8B-B14F-4D97-AF65-F5344CB8AC3E}">
        <p14:creationId xmlns:p14="http://schemas.microsoft.com/office/powerpoint/2010/main" val="24195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DEF81-8393-831B-60CC-BACF443299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FA34C9-C610-9E4C-8083-5733B4E520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C77814DD-042E-31DD-6176-348B6D7C5C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15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</TotalTime>
  <Words>209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Being Imitators of God: Ephesians 5:1-21</vt:lpstr>
      <vt:lpstr>Being Imitators of God: Ephesians 5:1-21</vt:lpstr>
      <vt:lpstr>Being Imitators of God: Ephesians 5:1-21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1</cp:revision>
  <dcterms:created xsi:type="dcterms:W3CDTF">2023-02-12T14:38:25Z</dcterms:created>
  <dcterms:modified xsi:type="dcterms:W3CDTF">2023-02-12T15:01:32Z</dcterms:modified>
</cp:coreProperties>
</file>