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93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1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9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11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6E0501-8B3E-452F-9707-B5C25E74364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5C65A5-79CC-4A0E-A8FC-A625319E5D0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72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C70C94-7860-04EA-C05F-67490D13C33C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1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44DB-D796-758C-A7C2-42AE8FFE5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98D21-5B68-B2A2-B4EC-B81B75E0F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051296B0-0244-3AFE-20AA-C66218328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5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2DA5-8894-1DC9-5F9B-61F4E60F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Putting on The New Man: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Colossians 3:1-17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E446-9D3F-52BF-E45F-4F39F503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Since You Are a Christian (</a:t>
            </a:r>
            <a:r>
              <a:rPr lang="en-US" sz="3200" b="1" dirty="0">
                <a:solidFill>
                  <a:srgbClr val="FF0000"/>
                </a:solidFill>
              </a:rPr>
              <a:t>Col. 3:1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You were made alive with Christ.                    </a:t>
            </a:r>
            <a:r>
              <a:rPr lang="en-US" sz="3200" b="1" dirty="0">
                <a:solidFill>
                  <a:srgbClr val="FF0000"/>
                </a:solidFill>
              </a:rPr>
              <a:t>Col. 2:12-13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You died to the old way of life.                         </a:t>
            </a:r>
            <a:r>
              <a:rPr lang="en-US" sz="3200" b="1" dirty="0">
                <a:solidFill>
                  <a:srgbClr val="FF0000"/>
                </a:solidFill>
              </a:rPr>
              <a:t>Col. 2:20ff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Gal. 2:18-21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You have a new path.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Col. 3:1</a:t>
            </a:r>
          </a:p>
        </p:txBody>
      </p:sp>
    </p:spTree>
    <p:extLst>
      <p:ext uri="{BB962C8B-B14F-4D97-AF65-F5344CB8AC3E}">
        <p14:creationId xmlns:p14="http://schemas.microsoft.com/office/powerpoint/2010/main" val="134690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2DA5-8894-1DC9-5F9B-61F4E60F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Putting on The New Man: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Colossians 3:1-17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E446-9D3F-52BF-E45F-4F39F503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Pursue The Renewed Mind (</a:t>
            </a:r>
            <a:r>
              <a:rPr lang="en-US" sz="3200" b="1" dirty="0">
                <a:solidFill>
                  <a:srgbClr val="FF0000"/>
                </a:solidFill>
              </a:rPr>
              <a:t>Col. 3:2-7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Set your focus on the things of God.              </a:t>
            </a:r>
            <a:r>
              <a:rPr lang="en-US" sz="3200" b="1" dirty="0">
                <a:solidFill>
                  <a:srgbClr val="FF0000"/>
                </a:solidFill>
              </a:rPr>
              <a:t>Col. 3:2, 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Why? We have died with and live for Christ. </a:t>
            </a:r>
            <a:r>
              <a:rPr lang="en-US" sz="3200" b="1" dirty="0">
                <a:solidFill>
                  <a:srgbClr val="FF0000"/>
                </a:solidFill>
              </a:rPr>
              <a:t>Col. 3:3-4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Consider your body as dead to sin.                </a:t>
            </a:r>
            <a:r>
              <a:rPr lang="en-US" sz="3200" b="1" dirty="0">
                <a:solidFill>
                  <a:srgbClr val="FF0000"/>
                </a:solidFill>
              </a:rPr>
              <a:t>Col. 3:5-7; Rom. 6:11</a:t>
            </a:r>
          </a:p>
        </p:txBody>
      </p:sp>
    </p:spTree>
    <p:extLst>
      <p:ext uri="{BB962C8B-B14F-4D97-AF65-F5344CB8AC3E}">
        <p14:creationId xmlns:p14="http://schemas.microsoft.com/office/powerpoint/2010/main" val="415352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2DA5-8894-1DC9-5F9B-61F4E60FA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Putting on The New Man: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Colossians 3:1-17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E446-9D3F-52BF-E45F-4F39F503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Live the New Life (</a:t>
            </a:r>
            <a:r>
              <a:rPr lang="en-US" sz="3200" b="1" dirty="0">
                <a:solidFill>
                  <a:srgbClr val="FF0000"/>
                </a:solidFill>
              </a:rPr>
              <a:t>Col. 3:8-11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need to “put off” the former life.               </a:t>
            </a:r>
            <a:r>
              <a:rPr lang="en-US" sz="3200" b="1" dirty="0">
                <a:solidFill>
                  <a:srgbClr val="FF0000"/>
                </a:solidFill>
              </a:rPr>
              <a:t>Col. 3:8-9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need to “put on” the </a:t>
            </a:r>
            <a:r>
              <a:rPr lang="en-US" sz="3200" b="1" i="1" dirty="0">
                <a:solidFill>
                  <a:schemeClr val="tx1"/>
                </a:solidFill>
              </a:rPr>
              <a:t>new</a:t>
            </a:r>
            <a:r>
              <a:rPr lang="en-US" sz="3200" b="1" dirty="0">
                <a:solidFill>
                  <a:schemeClr val="tx1"/>
                </a:solidFill>
              </a:rPr>
              <a:t> life.            </a:t>
            </a:r>
            <a:r>
              <a:rPr lang="en-US" sz="3200" b="1" dirty="0">
                <a:solidFill>
                  <a:srgbClr val="FF0000"/>
                </a:solidFill>
              </a:rPr>
              <a:t>Col. 3:10-11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do we do this?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Col. 3:12-17</a:t>
            </a:r>
          </a:p>
        </p:txBody>
      </p:sp>
    </p:spTree>
    <p:extLst>
      <p:ext uri="{BB962C8B-B14F-4D97-AF65-F5344CB8AC3E}">
        <p14:creationId xmlns:p14="http://schemas.microsoft.com/office/powerpoint/2010/main" val="108834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1193</TotalTime>
  <Words>173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Putting on The New Man: Colossians 3:1-17</vt:lpstr>
      <vt:lpstr>Putting on The New Man: Colossians 3:1-17</vt:lpstr>
      <vt:lpstr>Putting on The New Man: Colossians 3:1-17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8</cp:revision>
  <dcterms:created xsi:type="dcterms:W3CDTF">2023-03-07T22:51:19Z</dcterms:created>
  <dcterms:modified xsi:type="dcterms:W3CDTF">2023-03-09T01:25:36Z</dcterms:modified>
</cp:coreProperties>
</file>