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213" autoAdjust="0"/>
  </p:normalViewPr>
  <p:slideViewPr>
    <p:cSldViewPr snapToGrid="0">
      <p:cViewPr varScale="1">
        <p:scale>
          <a:sx n="100" d="100"/>
          <a:sy n="100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12B45-B156-4FBE-B3A4-1050B447864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276E0-1EB6-452E-93CF-76CAD96D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Practicing -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churchgoers who consider religion an important part of their lives.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75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Practicing -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churchgoers who consider religion an important part of their lives.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4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know it is something that Christ has commanded us to do. </a:t>
            </a:r>
          </a:p>
          <a:p>
            <a:endParaRPr lang="en-US" dirty="0"/>
          </a:p>
          <a:p>
            <a:r>
              <a:rPr lang="en-US" dirty="0"/>
              <a:t>But, being honest not all of us knows how and frankly some are terrified to do so. </a:t>
            </a:r>
          </a:p>
          <a:p>
            <a:endParaRPr lang="en-US" dirty="0"/>
          </a:p>
          <a:p>
            <a:r>
              <a:rPr lang="en-US" dirty="0"/>
              <a:t>All these examples, these people did what they </a:t>
            </a:r>
            <a:r>
              <a:rPr lang="en-US" b="1" i="1" dirty="0"/>
              <a:t>knew</a:t>
            </a:r>
            <a:r>
              <a:rPr lang="en-US" b="0" i="0" dirty="0"/>
              <a:t> how to do. Some brought their friend to the source, others just went out telling people, and others have the skills to teach.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Carey </a:t>
            </a:r>
            <a:r>
              <a:rPr lang="en-US" dirty="0" err="1"/>
              <a:t>Nieuwof</a:t>
            </a:r>
            <a:r>
              <a:rPr lang="en-US" dirty="0"/>
              <a:t> is a leader in church growth research.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92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69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“a church functions best when everybody does their part. Elders shepherd, Deacons serve. The congregation at large worships and uses their access to a wide array of friends, neighbors, etc. to bring potential converts to the local evangelist whose job it is to teach the lost.” – Ryan Goodwin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8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7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276E0-1EB6-452E-93CF-76CAD96DF4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8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778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2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439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0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0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5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456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064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BD5DF1-8DEF-4C7B-ACA5-7C366D995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13E30FD-0C52-4B5A-A7FB-2522C5E070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116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9453AC2-8882-459A-8985-3E24DD42A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8407" y="0"/>
            <a:ext cx="8975785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outdoor, ground, person, sky&#10;&#10;Description automatically generated">
            <a:extLst>
              <a:ext uri="{FF2B5EF4-FFF2-40B4-BE49-F238E27FC236}">
                <a16:creationId xmlns:a16="http://schemas.microsoft.com/office/drawing/2014/main" id="{59652964-997B-4B3F-B288-2F671A5204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8" r="3759" b="1"/>
          <a:stretch/>
        </p:blipFill>
        <p:spPr>
          <a:xfrm>
            <a:off x="198407" y="10"/>
            <a:ext cx="8975785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3A40FA-AFA2-4501-9BE9-8A194BCBE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3" cy="43949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Power of an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930E0-6F27-42EB-AE75-866FEDC44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706" y="5979196"/>
            <a:ext cx="6835185" cy="3964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Churchofchristtucson.org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A11FEA-6E98-401C-B708-DA2C95081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40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40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73046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state of evangelism:</a:t>
            </a:r>
          </a:p>
          <a:p>
            <a:pPr lvl="1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47%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practicing Christian millennials, believe that evangelism is wrong.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“wrong to share one’s personal beliefs with someone of a different faith in hopes that they will one day share the same faith.”</a:t>
            </a:r>
          </a:p>
        </p:txBody>
      </p:sp>
    </p:spTree>
    <p:extLst>
      <p:ext uri="{BB962C8B-B14F-4D97-AF65-F5344CB8AC3E}">
        <p14:creationId xmlns:p14="http://schemas.microsoft.com/office/powerpoint/2010/main" val="411984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73046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state of evangelism:</a:t>
            </a:r>
          </a:p>
          <a:p>
            <a:pPr lvl="1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47%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practicing Christian millennials, believe that evangelism is wrong.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just people who </a:t>
            </a:r>
            <a:r>
              <a:rPr lang="en-US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share their faith, but people who say it is </a:t>
            </a:r>
            <a:r>
              <a:rPr lang="en-US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wrong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do so. </a:t>
            </a:r>
          </a:p>
        </p:txBody>
      </p:sp>
    </p:spTree>
    <p:extLst>
      <p:ext uri="{BB962C8B-B14F-4D97-AF65-F5344CB8AC3E}">
        <p14:creationId xmlns:p14="http://schemas.microsoft.com/office/powerpoint/2010/main" val="103022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7" y="1874518"/>
            <a:ext cx="7852817" cy="4983482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Power of Word of Mouth: 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Evangelism is a command from Christ                   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Matt. 28:18-20; Mark 16:15-16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told and brought his brother                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1:40-42; 44-46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Christians went about telling the Good news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8:1-4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Phillip answered a Bible question                          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8:30-35</a:t>
            </a:r>
          </a:p>
        </p:txBody>
      </p:sp>
    </p:spTree>
    <p:extLst>
      <p:ext uri="{BB962C8B-B14F-4D97-AF65-F5344CB8AC3E}">
        <p14:creationId xmlns:p14="http://schemas.microsoft.com/office/powerpoint/2010/main" val="416090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7" y="1874518"/>
            <a:ext cx="7852817" cy="473046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Power of an Invitation: 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churches that are growing, really all they’re doing is encouraging their people to </a:t>
            </a:r>
            <a:r>
              <a:rPr lang="en-US" sz="30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invite their friends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its not any more rocket science than that…” – Carey </a:t>
            </a:r>
            <a:r>
              <a:rPr lang="en-US" sz="3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Nieuwof</a:t>
            </a:r>
            <a:endParaRPr lang="en-US" sz="3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7" y="1874518"/>
            <a:ext cx="7852817" cy="498348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Power of an Invitation: 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“Churches that grow, grow because people who are in that church are excited about what’s happening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are inviting their friends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…”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“They concluded that it’s important enough not only for me to come, but for me to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invite my friends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905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49" y="1874518"/>
            <a:ext cx="8090452" cy="498348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Takes a Church: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have edifying Bible classes.                                 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Cor. 14:26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have uplifting worship.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Col. 3:16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a family of caring Christians.                           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Heb. 13:1-2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pray for lost souls and opportunities to teach.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Ezekiel 36:37-38 </a:t>
            </a:r>
          </a:p>
          <a:p>
            <a:pPr lvl="1"/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1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73046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Buy In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need to be sold on the work that is going on here at Country Club Road. 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need to be sold on what Christ offers!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10:10; 6:68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need to be sold on the power of the Gospel.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34466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114-113B-4AED-8613-6C733163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The Power of an invitation </a:t>
            </a:r>
            <a:r>
              <a:rPr lang="en-US" sz="4000" dirty="0">
                <a:solidFill>
                  <a:srgbClr val="FF0000"/>
                </a:solidFill>
              </a:rPr>
              <a:t>Matt. 28:19-20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C2EF-561F-4FF0-B6DE-8D5B4BD1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73046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 to get involved </a:t>
            </a:r>
            <a:r>
              <a:rPr lang="en-US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Invitation cards.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Bible study.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Practicing hospitality.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 100% committed to the work.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1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577</Words>
  <Application>Microsoft Office PowerPoint</Application>
  <PresentationFormat>On-screen Show (4:3)</PresentationFormat>
  <Paragraphs>57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Badge</vt:lpstr>
      <vt:lpstr>The Power of an invitation</vt:lpstr>
      <vt:lpstr>The Power of an invitation Matt. 28:19-20</vt:lpstr>
      <vt:lpstr>The Power of an invitation Matt. 28:19-20</vt:lpstr>
      <vt:lpstr>The Power of an invitation Matt. 28:19-20</vt:lpstr>
      <vt:lpstr>The Power of an invitation Matt. 28:19-20</vt:lpstr>
      <vt:lpstr>The Power of an invitation Matt. 28:19-20</vt:lpstr>
      <vt:lpstr>The Power of an invitation Matt. 28:19-20</vt:lpstr>
      <vt:lpstr>The Power of an invitation Matt. 28:19-20</vt:lpstr>
      <vt:lpstr>The Power of an invitation Matt. 28:19-20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and make disciples</dc:title>
  <dc:creator>Brenden Ashby</dc:creator>
  <cp:lastModifiedBy>Brenden Ashby</cp:lastModifiedBy>
  <cp:revision>7</cp:revision>
  <dcterms:created xsi:type="dcterms:W3CDTF">2019-04-14T07:41:50Z</dcterms:created>
  <dcterms:modified xsi:type="dcterms:W3CDTF">2023-03-16T22:19:53Z</dcterms:modified>
</cp:coreProperties>
</file>