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ABF89E-5E7B-4104-BEC8-E07AD0A12C0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54EF94-B18D-407F-B14C-451BDD128A5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E3898D-66E0-BCF9-4D6C-04628BAE25D5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BEB2-A6F1-1B6E-3AEC-CF4C635A6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D5EF8-58BA-3EDA-80EA-8357816B7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7A300403-8370-44E7-71D2-6FDA489EB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A0F1-D177-9966-8E83-937EE0B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Reminders About Baptism: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Romans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038B-4262-A0D2-D712-E261FEF3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86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Baptism is a Death of One Life and The Beginning of a New Life: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vv.1-11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wrong idea of grace.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Rom. 6:1-2</a:t>
            </a:r>
            <a:r>
              <a:rPr lang="en-US" sz="3200" b="1" dirty="0">
                <a:solidFill>
                  <a:schemeClr val="tx1"/>
                </a:solidFill>
              </a:rPr>
              <a:t> (cf. </a:t>
            </a:r>
            <a:r>
              <a:rPr lang="en-US" sz="3200" b="1" dirty="0">
                <a:solidFill>
                  <a:srgbClr val="FF0000"/>
                </a:solidFill>
              </a:rPr>
              <a:t>Rom. 5:20-21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How can the dead still live?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Rom. 6:2b-7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We are dead to sin but alive to God.               </a:t>
            </a:r>
            <a:r>
              <a:rPr lang="en-US" sz="3200" b="1" dirty="0">
                <a:solidFill>
                  <a:srgbClr val="FF0000"/>
                </a:solidFill>
              </a:rPr>
              <a:t>vv.8-11</a:t>
            </a:r>
          </a:p>
        </p:txBody>
      </p:sp>
    </p:spTree>
    <p:extLst>
      <p:ext uri="{BB962C8B-B14F-4D97-AF65-F5344CB8AC3E}">
        <p14:creationId xmlns:p14="http://schemas.microsoft.com/office/powerpoint/2010/main" val="13739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A0F1-D177-9966-8E83-937EE0B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Reminders About Baptism: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Romans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038B-4262-A0D2-D712-E261FEF3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88128" cy="43480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Baptism is A New Way of Thinking:                  </a:t>
            </a:r>
            <a:r>
              <a:rPr lang="en-US" sz="3200" b="1" dirty="0">
                <a:solidFill>
                  <a:srgbClr val="FF0000"/>
                </a:solidFill>
              </a:rPr>
              <a:t>vv.11-19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v.11</a:t>
            </a:r>
            <a:r>
              <a:rPr lang="en-US" sz="3200" b="1" dirty="0">
                <a:solidFill>
                  <a:schemeClr val="tx1"/>
                </a:solidFill>
              </a:rPr>
              <a:t>: “Consider” – “continuous and careful thought” (Miriam-Webster).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So, why do you give it power?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vv.12-14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You obey that which you submit to.                     </a:t>
            </a:r>
            <a:r>
              <a:rPr lang="en-US" sz="3200" b="1" dirty="0">
                <a:solidFill>
                  <a:srgbClr val="FF0000"/>
                </a:solidFill>
              </a:rPr>
              <a:t>vv.15-19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Gal. 6:7-9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74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A0F1-D177-9966-8E83-937EE0B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Reminders About Baptism: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Romans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038B-4262-A0D2-D712-E261FEF34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Baptism is To Receive God’s Gift:                       </a:t>
            </a:r>
            <a:r>
              <a:rPr lang="en-US" sz="3200" b="1" dirty="0">
                <a:solidFill>
                  <a:srgbClr val="FF0000"/>
                </a:solidFill>
              </a:rPr>
              <a:t>vv.20-23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Were “free” regarding righteousness.           </a:t>
            </a:r>
            <a:r>
              <a:rPr lang="en-US" sz="3200" b="1" dirty="0">
                <a:solidFill>
                  <a:srgbClr val="FF0000"/>
                </a:solidFill>
              </a:rPr>
              <a:t>v.20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What did “freedom” bring? Death.                  </a:t>
            </a:r>
            <a:r>
              <a:rPr lang="en-US" sz="3200" b="1" dirty="0">
                <a:solidFill>
                  <a:srgbClr val="FF0000"/>
                </a:solidFill>
              </a:rPr>
              <a:t>v.21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gift of God in Christ.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vv.22-23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533</TotalTime>
  <Words>180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Reminders About Baptism: Romans 6</vt:lpstr>
      <vt:lpstr>Reminders About Baptism: Romans 6</vt:lpstr>
      <vt:lpstr>Reminders About Baptism: Romans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9</cp:revision>
  <cp:lastPrinted>2023-06-04T23:19:40Z</cp:lastPrinted>
  <dcterms:created xsi:type="dcterms:W3CDTF">2023-05-30T23:06:09Z</dcterms:created>
  <dcterms:modified xsi:type="dcterms:W3CDTF">2023-06-04T23:39:03Z</dcterms:modified>
</cp:coreProperties>
</file>