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75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9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3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1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62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1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3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5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0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5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A1614FF-A491-4346-BFF6-235B9847ED3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FBA950-4457-44B2-87A5-4EFDE8DE7BC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94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2E8592-F7DE-63B0-E717-98BA0C55CC36}"/>
              </a:ext>
            </a:extLst>
          </p:cNvPr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EEF9-90D2-FAD8-3C28-F1F5AE7DC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315742-BEC9-6415-0A9E-198833D0AE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584E132-A056-4BAA-3150-95CC09BF8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1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876A-FA5F-DBBA-0040-FC382138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Renewed Mind: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Romans 12:2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1349-D32C-6B6A-318F-BFBA9C657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8217524" cy="43652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Do Not Be Conformed to This World:                 </a:t>
            </a:r>
            <a:r>
              <a:rPr lang="en-US" sz="3200" b="1" dirty="0">
                <a:solidFill>
                  <a:srgbClr val="FF0000"/>
                </a:solidFill>
              </a:rPr>
              <a:t>Romans 12:2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Conformed – “To conform or assimilate one’s self to” (Mounce).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FF0000"/>
                </a:solidFill>
              </a:rPr>
              <a:t>Romans 12:2 </a:t>
            </a:r>
            <a:r>
              <a:rPr lang="en-US" sz="3200" b="1" dirty="0">
                <a:solidFill>
                  <a:schemeClr val="tx1"/>
                </a:solidFill>
              </a:rPr>
              <a:t>NLT “Don’t copy the behavior and customs of this world.”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This world – “Everything inconsistent with, or hostile to the Christian life” (Lard).                             Cf. </a:t>
            </a:r>
            <a:r>
              <a:rPr lang="en-US" sz="3200" b="1" dirty="0">
                <a:solidFill>
                  <a:srgbClr val="FF0000"/>
                </a:solidFill>
              </a:rPr>
              <a:t>Gal. 5:19-21</a:t>
            </a:r>
          </a:p>
        </p:txBody>
      </p:sp>
    </p:spTree>
    <p:extLst>
      <p:ext uri="{BB962C8B-B14F-4D97-AF65-F5344CB8AC3E}">
        <p14:creationId xmlns:p14="http://schemas.microsoft.com/office/powerpoint/2010/main" val="30315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876A-FA5F-DBBA-0040-FC382138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Renewed Mind: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Romans 12:2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1349-D32C-6B6A-318F-BFBA9C657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Renewing of Your Mind: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are transformed </a:t>
            </a:r>
            <a:r>
              <a:rPr lang="en-US" sz="3200" b="1" i="1" dirty="0">
                <a:solidFill>
                  <a:schemeClr val="tx1"/>
                </a:solidFill>
              </a:rPr>
              <a:t>by</a:t>
            </a:r>
            <a:r>
              <a:rPr lang="en-US" sz="3200" b="1" dirty="0">
                <a:solidFill>
                  <a:schemeClr val="tx1"/>
                </a:solidFill>
              </a:rPr>
              <a:t> the renewing of our minds. </a:t>
            </a:r>
            <a:r>
              <a:rPr lang="en-US" sz="3200" b="1" dirty="0">
                <a:solidFill>
                  <a:srgbClr val="FF0000"/>
                </a:solidFill>
              </a:rPr>
              <a:t>Rom. 12:2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This renewal began at our conversion. </a:t>
            </a:r>
            <a:r>
              <a:rPr lang="en-US" sz="3200" b="1" dirty="0">
                <a:solidFill>
                  <a:srgbClr val="FF0000"/>
                </a:solidFill>
              </a:rPr>
              <a:t>Titus 3:5; Rom. 6:11, 3-5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This renewal was and is a complete 180 in our thinking. </a:t>
            </a:r>
            <a:r>
              <a:rPr lang="en-US" sz="3200" b="1" dirty="0">
                <a:solidFill>
                  <a:srgbClr val="FF0000"/>
                </a:solidFill>
              </a:rPr>
              <a:t>Rom. 8:5-11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This renewal is </a:t>
            </a:r>
            <a:r>
              <a:rPr lang="en-US" sz="3200" b="1" i="1" dirty="0">
                <a:solidFill>
                  <a:schemeClr val="tx1"/>
                </a:solidFill>
              </a:rPr>
              <a:t>so that</a:t>
            </a:r>
            <a:r>
              <a:rPr lang="en-US" sz="3200" b="1" dirty="0">
                <a:solidFill>
                  <a:schemeClr val="tx1"/>
                </a:solidFill>
              </a:rPr>
              <a:t> we can discern God’s will. </a:t>
            </a:r>
            <a:r>
              <a:rPr lang="en-US" sz="3200" b="1" dirty="0">
                <a:solidFill>
                  <a:srgbClr val="FF0000"/>
                </a:solidFill>
              </a:rPr>
              <a:t>Rom. 12:2b</a:t>
            </a:r>
          </a:p>
        </p:txBody>
      </p:sp>
    </p:spTree>
    <p:extLst>
      <p:ext uri="{BB962C8B-B14F-4D97-AF65-F5344CB8AC3E}">
        <p14:creationId xmlns:p14="http://schemas.microsoft.com/office/powerpoint/2010/main" val="277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876A-FA5F-DBBA-0040-FC382138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Renewed Mind: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Romans 12:2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1349-D32C-6B6A-318F-BFBA9C657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321041" cy="45550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How Can I Have the Renewed Mind?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Clean out the bad.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Jas. 1:21; Acts 19:19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Fill with the good.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Matt. 12:43-45; Col. 3:1-3; 2 Tim. 3:16-17, 2:15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Commit to life in community.                         </a:t>
            </a:r>
            <a:r>
              <a:rPr lang="en-US" sz="3200" b="1" dirty="0">
                <a:solidFill>
                  <a:srgbClr val="FF0000"/>
                </a:solidFill>
              </a:rPr>
              <a:t>Rom. 12:3, 9-10, 15-16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Apply what you learn. </a:t>
            </a:r>
            <a:r>
              <a:rPr lang="en-US" sz="3200" b="1" dirty="0">
                <a:solidFill>
                  <a:srgbClr val="FF0000"/>
                </a:solidFill>
              </a:rPr>
              <a:t>Jas. </a:t>
            </a:r>
            <a:r>
              <a:rPr lang="en-US" sz="3200" b="1">
                <a:solidFill>
                  <a:srgbClr val="FF0000"/>
                </a:solidFill>
              </a:rPr>
              <a:t>1:21-22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6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</TotalTime>
  <Words>204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PowerPoint Presentation</vt:lpstr>
      <vt:lpstr>PowerPoint Presentation</vt:lpstr>
      <vt:lpstr>The Renewed Mind: Romans 12:2</vt:lpstr>
      <vt:lpstr>The Renewed Mind: Romans 12:2</vt:lpstr>
      <vt:lpstr>The Renewed Mind: Romans 12:2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8</cp:revision>
  <dcterms:created xsi:type="dcterms:W3CDTF">2023-06-06T22:39:26Z</dcterms:created>
  <dcterms:modified xsi:type="dcterms:W3CDTF">2023-06-11T16:49:51Z</dcterms:modified>
</cp:coreProperties>
</file>