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CD58-56B9-4A1D-9B96-B492F8048547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DF96-43E0-40A6-8E9F-DDACD9F4D42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72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CD58-56B9-4A1D-9B96-B492F8048547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DF96-43E0-40A6-8E9F-DDACD9F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5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CD58-56B9-4A1D-9B96-B492F8048547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DF96-43E0-40A6-8E9F-DDACD9F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9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CD58-56B9-4A1D-9B96-B492F8048547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DF96-43E0-40A6-8E9F-DDACD9F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5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CD58-56B9-4A1D-9B96-B492F8048547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DF96-43E0-40A6-8E9F-DDACD9F4D42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0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CD58-56B9-4A1D-9B96-B492F8048547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DF96-43E0-40A6-8E9F-DDACD9F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9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CD58-56B9-4A1D-9B96-B492F8048547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DF96-43E0-40A6-8E9F-DDACD9F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2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CD58-56B9-4A1D-9B96-B492F8048547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DF96-43E0-40A6-8E9F-DDACD9F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CD58-56B9-4A1D-9B96-B492F8048547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DF96-43E0-40A6-8E9F-DDACD9F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154CD58-56B9-4A1D-9B96-B492F8048547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5DF96-43E0-40A6-8E9F-DDACD9F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5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CD58-56B9-4A1D-9B96-B492F8048547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DF96-43E0-40A6-8E9F-DDACD9F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8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54CD58-56B9-4A1D-9B96-B492F8048547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85DF96-43E0-40A6-8E9F-DDACD9F4D42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3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C523E0-9377-0245-C12E-F7BDB137428B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8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5EA28-7E5E-DD41-82F2-AAB6D6A5D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C8F4C-5511-1C96-2B77-04FB4C053C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andscape with trees and text&#10;&#10;Description automatically generated">
            <a:extLst>
              <a:ext uri="{FF2B5EF4-FFF2-40B4-BE49-F238E27FC236}">
                <a16:creationId xmlns:a16="http://schemas.microsoft.com/office/drawing/2014/main" id="{48A2A649-A33D-F469-9CBE-81D275201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9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4069-775D-9416-72C6-90722A15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David and Goliath: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Samuel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9ACFF-340F-3B40-5593-362743FE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342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A King to Fight Our Battles For Us?               </a:t>
            </a:r>
            <a:r>
              <a:rPr lang="en-US" sz="3200" b="1" dirty="0">
                <a:solidFill>
                  <a:srgbClr val="FF0000"/>
                </a:solidFill>
              </a:rPr>
              <a:t>1 Sam. 17:1-23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What the people wanted. </a:t>
            </a:r>
            <a:r>
              <a:rPr lang="en-US" sz="3200" b="1" dirty="0">
                <a:solidFill>
                  <a:srgbClr val="FF0000"/>
                </a:solidFill>
              </a:rPr>
              <a:t>1 Sam. 8:19-20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Goliath, openly reproaching the people of God. </a:t>
            </a:r>
            <a:r>
              <a:rPr lang="en-US" sz="3200" b="1" dirty="0">
                <a:solidFill>
                  <a:srgbClr val="FF0000"/>
                </a:solidFill>
              </a:rPr>
              <a:t>1 Sam. 17:8-11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David is off shepherding and running supplies. </a:t>
            </a:r>
            <a:r>
              <a:rPr lang="en-US" sz="3200" b="1" dirty="0">
                <a:solidFill>
                  <a:srgbClr val="FF0000"/>
                </a:solidFill>
              </a:rPr>
              <a:t>1 Sam. 17:12-15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David hears Goliath reproaching God’s people. </a:t>
            </a:r>
            <a:r>
              <a:rPr lang="en-US" sz="3200" b="1" dirty="0">
                <a:solidFill>
                  <a:srgbClr val="FF0000"/>
                </a:solidFill>
              </a:rPr>
              <a:t>1 Sam. 17:16, 22-23 </a:t>
            </a:r>
            <a:r>
              <a:rPr lang="en-US" sz="3200" b="1" dirty="0">
                <a:solidFill>
                  <a:schemeClr val="tx1"/>
                </a:solidFill>
              </a:rPr>
              <a:t>(cf. </a:t>
            </a:r>
            <a:r>
              <a:rPr lang="en-US" sz="3200" b="1" dirty="0">
                <a:solidFill>
                  <a:srgbClr val="FF0000"/>
                </a:solidFill>
              </a:rPr>
              <a:t>13:14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249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4069-775D-9416-72C6-90722A15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David and Goliath: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Samuel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9ACFF-340F-3B40-5593-362743FEA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Who Is This Philistine who Insults God?      </a:t>
            </a:r>
            <a:r>
              <a:rPr lang="en-US" sz="3200" b="1" dirty="0">
                <a:solidFill>
                  <a:srgbClr val="FF0000"/>
                </a:solidFill>
              </a:rPr>
              <a:t>1 Sam. 17:24-40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Saul’s looking for someone to do </a:t>
            </a:r>
            <a:r>
              <a:rPr lang="en-US" sz="3200" b="1" i="1" dirty="0">
                <a:solidFill>
                  <a:schemeClr val="tx1"/>
                </a:solidFill>
              </a:rPr>
              <a:t>his</a:t>
            </a:r>
            <a:r>
              <a:rPr lang="en-US" sz="3200" b="1" dirty="0">
                <a:solidFill>
                  <a:schemeClr val="tx1"/>
                </a:solidFill>
              </a:rPr>
              <a:t> job.  </a:t>
            </a:r>
            <a:r>
              <a:rPr lang="en-US" sz="3200" b="1" dirty="0">
                <a:solidFill>
                  <a:srgbClr val="FF0000"/>
                </a:solidFill>
              </a:rPr>
              <a:t>1 Sam. 17:24-25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David is looking to do God’s will.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17:26-30 </a:t>
            </a:r>
            <a:r>
              <a:rPr lang="en-US" sz="3200" b="1" dirty="0">
                <a:solidFill>
                  <a:schemeClr val="tx1"/>
                </a:solidFill>
              </a:rPr>
              <a:t>(cf. </a:t>
            </a:r>
            <a:r>
              <a:rPr lang="en-US" sz="3200" b="1" dirty="0">
                <a:solidFill>
                  <a:srgbClr val="FF0000"/>
                </a:solidFill>
              </a:rPr>
              <a:t>Deut. 20:1-4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It’s not possible! Yes it is!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17:31-40</a:t>
            </a:r>
          </a:p>
        </p:txBody>
      </p:sp>
    </p:spTree>
    <p:extLst>
      <p:ext uri="{BB962C8B-B14F-4D97-AF65-F5344CB8AC3E}">
        <p14:creationId xmlns:p14="http://schemas.microsoft.com/office/powerpoint/2010/main" val="352706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4069-775D-9416-72C6-90722A15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David and Goliath: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Samuel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9ACFF-340F-3B40-5593-362743FEA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God Does Not Save By Sword or Spear:       </a:t>
            </a:r>
            <a:r>
              <a:rPr lang="en-US" sz="3200" b="1" dirty="0">
                <a:solidFill>
                  <a:srgbClr val="FF0000"/>
                </a:solidFill>
              </a:rPr>
              <a:t>1 Sam. 17:41-58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Is this the best?  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17:41-44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tx1"/>
                </a:solidFill>
              </a:rPr>
              <a:t>All</a:t>
            </a:r>
            <a:r>
              <a:rPr lang="en-US" sz="3200" b="1" dirty="0">
                <a:solidFill>
                  <a:schemeClr val="tx1"/>
                </a:solidFill>
              </a:rPr>
              <a:t> will know that Yahweh is God this day. </a:t>
            </a:r>
            <a:r>
              <a:rPr lang="en-US" sz="3200" b="1" dirty="0">
                <a:solidFill>
                  <a:srgbClr val="FF0000"/>
                </a:solidFill>
              </a:rPr>
              <a:t>1 Sam. 17:45-47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Who is this young man?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17:48-58</a:t>
            </a:r>
          </a:p>
        </p:txBody>
      </p:sp>
    </p:spTree>
    <p:extLst>
      <p:ext uri="{BB962C8B-B14F-4D97-AF65-F5344CB8AC3E}">
        <p14:creationId xmlns:p14="http://schemas.microsoft.com/office/powerpoint/2010/main" val="72066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</TotalTime>
  <Words>194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David and Goliath: 1 Samuel 17</vt:lpstr>
      <vt:lpstr>David and Goliath: 1 Samuel 17</vt:lpstr>
      <vt:lpstr>David and Goliath: 1 Samuel 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6</cp:revision>
  <cp:lastPrinted>2023-07-09T23:17:24Z</cp:lastPrinted>
  <dcterms:created xsi:type="dcterms:W3CDTF">2023-07-09T22:00:47Z</dcterms:created>
  <dcterms:modified xsi:type="dcterms:W3CDTF">2023-07-09T23:25:09Z</dcterms:modified>
</cp:coreProperties>
</file>