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2" r:id="rId2"/>
    <p:sldId id="256" r:id="rId3"/>
    <p:sldId id="260" r:id="rId4"/>
    <p:sldId id="258" r:id="rId5"/>
    <p:sldId id="257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4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81A9A5-470A-415D-9242-9A3A6FF645F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CA7CB5-A184-4573-BDA5-9EBDBEC64A0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2AED1F-703F-94F8-F80F-E2F147323CFD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ED31-FAAB-1B98-118B-ED5C74689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9112E-6CDC-E626-45EE-4C61854CCA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notebook with a pen and stationery on a white surface&#10;&#10;Description automatically generated">
            <a:extLst>
              <a:ext uri="{FF2B5EF4-FFF2-40B4-BE49-F238E27FC236}">
                <a16:creationId xmlns:a16="http://schemas.microsoft.com/office/drawing/2014/main" id="{2278CE3E-0693-A49C-5566-6B2877D3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DE8AB-D09A-7C47-3ED9-2DF03460C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0409-2FCD-19C5-53B6-07F29F76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Learning to Work: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Titus 3:14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2F13-C723-D620-C5DE-BD28296F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170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Must Learn to Lead In Good Works: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 need to learn about good works from God’s word. </a:t>
            </a:r>
            <a:r>
              <a:rPr lang="en-US" sz="3200" b="1" dirty="0">
                <a:solidFill>
                  <a:srgbClr val="FF0000"/>
                </a:solidFill>
              </a:rPr>
              <a:t>Titus 3:14; 2 Tim. 3:16-17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Older Christians can teach/show me/ mentor me. </a:t>
            </a:r>
            <a:r>
              <a:rPr lang="en-US" sz="3200" b="1" dirty="0">
                <a:solidFill>
                  <a:srgbClr val="FF0000"/>
                </a:solidFill>
              </a:rPr>
              <a:t>Titus 2:1-8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Either from the Word or by old Christians, I need to apply what I am learning.              </a:t>
            </a:r>
            <a:r>
              <a:rPr lang="en-US" sz="3200" b="1" dirty="0">
                <a:solidFill>
                  <a:srgbClr val="FF0000"/>
                </a:solidFill>
              </a:rPr>
              <a:t>Jas. 1:22</a:t>
            </a:r>
          </a:p>
        </p:txBody>
      </p:sp>
    </p:spTree>
    <p:extLst>
      <p:ext uri="{BB962C8B-B14F-4D97-AF65-F5344CB8AC3E}">
        <p14:creationId xmlns:p14="http://schemas.microsoft.com/office/powerpoint/2010/main" val="120313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0409-2FCD-19C5-53B6-07F29F76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Learning to Work: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Titus 3:14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2F13-C723-D620-C5DE-BD28296F1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799" cy="44084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To Meet Pressing Needs: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Of widows and orphans.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Jas. 1:27; 1 Tim. 5:16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Of the overburdened. </a:t>
            </a:r>
            <a:r>
              <a:rPr lang="en-US" sz="3200" b="1" dirty="0">
                <a:solidFill>
                  <a:srgbClr val="FF0000"/>
                </a:solidFill>
              </a:rPr>
              <a:t>Gal. 6:2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Of the erring. </a:t>
            </a:r>
            <a:r>
              <a:rPr lang="en-US" sz="3200" b="1" dirty="0">
                <a:solidFill>
                  <a:srgbClr val="FF0000"/>
                </a:solidFill>
              </a:rPr>
              <a:t>Jude 22-23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Of the discouraged. </a:t>
            </a:r>
            <a:r>
              <a:rPr lang="en-US" sz="3200" b="1" dirty="0">
                <a:solidFill>
                  <a:srgbClr val="FF0000"/>
                </a:solidFill>
              </a:rPr>
              <a:t>1 Thess. </a:t>
            </a:r>
            <a:r>
              <a:rPr lang="en-US" sz="3200" b="1">
                <a:solidFill>
                  <a:srgbClr val="FF0000"/>
                </a:solidFill>
              </a:rPr>
              <a:t>4:18 ESV </a:t>
            </a:r>
            <a:endParaRPr lang="en-US" sz="3200" b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Of those who are without. </a:t>
            </a:r>
            <a:r>
              <a:rPr lang="en-US" sz="3200" b="1" dirty="0">
                <a:solidFill>
                  <a:srgbClr val="FF0000"/>
                </a:solidFill>
              </a:rPr>
              <a:t>Jas. 2:14-17</a:t>
            </a:r>
          </a:p>
        </p:txBody>
      </p:sp>
    </p:spTree>
    <p:extLst>
      <p:ext uri="{BB962C8B-B14F-4D97-AF65-F5344CB8AC3E}">
        <p14:creationId xmlns:p14="http://schemas.microsoft.com/office/powerpoint/2010/main" val="156402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0409-2FCD-19C5-53B6-07F29F76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Learning to Work: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Titus 3:14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2F13-C723-D620-C5DE-BD28296F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So That We Would Not Be Unfruitful: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“Fruit” = results or effects. Cf. </a:t>
            </a:r>
            <a:r>
              <a:rPr lang="en-US" sz="3200" b="1" dirty="0">
                <a:solidFill>
                  <a:srgbClr val="FF0000"/>
                </a:solidFill>
              </a:rPr>
              <a:t>Gal. 5:22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What are the fruits of doing good works?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My faith is strengthened. </a:t>
            </a:r>
            <a:r>
              <a:rPr lang="en-US" sz="3200" b="1" dirty="0">
                <a:solidFill>
                  <a:srgbClr val="FF0000"/>
                </a:solidFill>
              </a:rPr>
              <a:t>Jas. 2:22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whole body of Christ will grow.             </a:t>
            </a:r>
            <a:r>
              <a:rPr lang="en-US" sz="3200" b="1" dirty="0">
                <a:solidFill>
                  <a:srgbClr val="FF0000"/>
                </a:solidFill>
              </a:rPr>
              <a:t>Eph. 4:12-16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God will be glorified.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Matt. 5:14-16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DE8AB-D09A-7C47-3ED9-2DF03460C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3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515</TotalTime>
  <Words>187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Learning to Work: Titus 3:14</vt:lpstr>
      <vt:lpstr>Learning to Work: Titus 3:14</vt:lpstr>
      <vt:lpstr>Learning to Work: Titus 3:14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12</cp:revision>
  <dcterms:created xsi:type="dcterms:W3CDTF">2023-07-10T19:01:37Z</dcterms:created>
  <dcterms:modified xsi:type="dcterms:W3CDTF">2023-07-16T04:58:14Z</dcterms:modified>
</cp:coreProperties>
</file>