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9" r:id="rId4"/>
    <p:sldId id="260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7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4A090F-A00B-47AF-807F-DF53B22A434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D1A15A-B5DF-493C-9375-D7332FF58A6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78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0A8064-E172-EAFB-DB26-BA092B3C78AB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AFCE8-0756-705D-490B-13C40ADA8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E362D-542C-D18A-99AB-336744D77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mountain landscape with trees and text&#10;&#10;Description automatically generated">
            <a:extLst>
              <a:ext uri="{FF2B5EF4-FFF2-40B4-BE49-F238E27FC236}">
                <a16:creationId xmlns:a16="http://schemas.microsoft.com/office/drawing/2014/main" id="{FE04B3AC-F57C-2213-352C-4E09D5280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059B-4E57-BDD4-DD03-F9D45FE5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My Soul is Among The Lions: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E1B1-58AD-C18E-DCC9-3695491F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1559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The Cave of </a:t>
            </a:r>
            <a:r>
              <a:rPr lang="en-US" sz="3200" b="1" dirty="0" err="1">
                <a:solidFill>
                  <a:schemeClr val="tx1"/>
                </a:solidFill>
              </a:rPr>
              <a:t>Adullam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David is fleeing from Saul.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21:10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Comes </a:t>
            </a:r>
            <a:r>
              <a:rPr lang="en-US" sz="3200" b="1">
                <a:solidFill>
                  <a:schemeClr val="tx1"/>
                </a:solidFill>
              </a:rPr>
              <a:t>to hide </a:t>
            </a:r>
            <a:r>
              <a:rPr lang="en-US" sz="3200" b="1" dirty="0">
                <a:solidFill>
                  <a:schemeClr val="tx1"/>
                </a:solidFill>
              </a:rPr>
              <a:t>in the cave of </a:t>
            </a:r>
            <a:r>
              <a:rPr lang="en-US" sz="3200" b="1" dirty="0" err="1">
                <a:solidFill>
                  <a:schemeClr val="tx1"/>
                </a:solidFill>
              </a:rPr>
              <a:t>Adullam</a:t>
            </a:r>
            <a:r>
              <a:rPr lang="en-US" sz="3200" b="1" dirty="0">
                <a:solidFill>
                  <a:schemeClr val="tx1"/>
                </a:solidFill>
              </a:rPr>
              <a:t>.              </a:t>
            </a:r>
            <a:r>
              <a:rPr lang="en-US" sz="3200" b="1" dirty="0">
                <a:solidFill>
                  <a:srgbClr val="FF0000"/>
                </a:solidFill>
              </a:rPr>
              <a:t>1 Sam. 22:1-2; 23:1-5, 8-14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David pens many Psalms from this period of his life.     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Ps. 142; 54:1-3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1 Sam. 23:19-23</a:t>
            </a:r>
            <a:r>
              <a:rPr lang="en-US" sz="3200" b="1" dirty="0">
                <a:solidFill>
                  <a:schemeClr val="tx1"/>
                </a:solidFill>
              </a:rPr>
              <a:t>); </a:t>
            </a:r>
            <a:r>
              <a:rPr lang="en-US" sz="3200" b="1" dirty="0">
                <a:solidFill>
                  <a:srgbClr val="FF0000"/>
                </a:solidFill>
              </a:rPr>
              <a:t>Ps. 57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059B-4E57-BDD4-DD03-F9D45FE5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My Soul is Among The Lions: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E1B1-58AD-C18E-DCC9-3695491F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You Will Surely Be King: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Saul delivered into the hand of David.             </a:t>
            </a:r>
            <a:r>
              <a:rPr lang="en-US" sz="3200" b="1" dirty="0">
                <a:solidFill>
                  <a:srgbClr val="FF0000"/>
                </a:solidFill>
              </a:rPr>
              <a:t>1 Sam. 24:1-7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May Yahweh judge. </a:t>
            </a:r>
            <a:r>
              <a:rPr lang="en-US" sz="3200" b="1" dirty="0">
                <a:solidFill>
                  <a:srgbClr val="FF0000"/>
                </a:solidFill>
              </a:rPr>
              <a:t>1 Sam. 24:8-15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You will surely be king over Israel.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24:16-21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David returns to the fortress.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24:22</a:t>
            </a:r>
          </a:p>
        </p:txBody>
      </p:sp>
    </p:spTree>
    <p:extLst>
      <p:ext uri="{BB962C8B-B14F-4D97-AF65-F5344CB8AC3E}">
        <p14:creationId xmlns:p14="http://schemas.microsoft.com/office/powerpoint/2010/main" val="9323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123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My Soul is Among The Lions: 1 Samuel 24</vt:lpstr>
      <vt:lpstr>My Soul is Among The Lions: 1 Samuel 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Hugh</cp:lastModifiedBy>
  <cp:revision>8</cp:revision>
  <cp:lastPrinted>2023-07-23T22:16:19Z</cp:lastPrinted>
  <dcterms:created xsi:type="dcterms:W3CDTF">2023-07-17T17:06:46Z</dcterms:created>
  <dcterms:modified xsi:type="dcterms:W3CDTF">2023-07-24T01:08:38Z</dcterms:modified>
</cp:coreProperties>
</file>