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0" r:id="rId4"/>
    <p:sldId id="257" r:id="rId5"/>
    <p:sldId id="258" r:id="rId6"/>
    <p:sldId id="262" r:id="rId7"/>
    <p:sldId id="259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0716CE-40DC-45F9-A16B-D8AE9631B7EA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9A641D-F45D-466E-885D-601354FA80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16D1F2-FD44-1663-21F4-9CE9287ADF53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1E2E-8BB6-6283-4868-6A56A51BF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408B4-2E22-327E-16E1-7B566A54F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272D0065-F5E8-4842-0926-E10CCAEF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text&#10;&#10;Description automatically generated">
            <a:extLst>
              <a:ext uri="{FF2B5EF4-FFF2-40B4-BE49-F238E27FC236}">
                <a16:creationId xmlns:a16="http://schemas.microsoft.com/office/drawing/2014/main" id="{CCA2A0CF-D7AE-D692-9E58-8B737008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3466-049B-4328-BAF5-8DE38048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Knowing What God Wants: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21:23-27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0047-D94D-27CF-C45B-2AE82FD4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673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The Four Pillars of Authority: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God is creator. </a:t>
            </a:r>
            <a:r>
              <a:rPr lang="en-US" sz="3200" b="1" dirty="0">
                <a:solidFill>
                  <a:srgbClr val="FF0000"/>
                </a:solidFill>
              </a:rPr>
              <a:t>Gen. 1:1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Jesus Christ is King. </a:t>
            </a:r>
            <a:r>
              <a:rPr lang="en-US" sz="3200" b="1" dirty="0">
                <a:solidFill>
                  <a:srgbClr val="FF0000"/>
                </a:solidFill>
              </a:rPr>
              <a:t>Acts 2:29-36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The Holy Spirit is the revealer of the mind of God. </a:t>
            </a:r>
            <a:r>
              <a:rPr lang="en-US" sz="3200" b="1" dirty="0">
                <a:solidFill>
                  <a:srgbClr val="FF0000"/>
                </a:solidFill>
              </a:rPr>
              <a:t>1 Cor. 2:10-13; 2 Pet. 1:20-21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Mankind is God’s creation but is not in a position of authority. </a:t>
            </a:r>
            <a:r>
              <a:rPr lang="en-US" sz="3200" b="1" dirty="0">
                <a:solidFill>
                  <a:srgbClr val="FF0000"/>
                </a:solidFill>
              </a:rPr>
              <a:t>Jer. 10:23</a:t>
            </a:r>
          </a:p>
        </p:txBody>
      </p:sp>
    </p:spTree>
    <p:extLst>
      <p:ext uri="{BB962C8B-B14F-4D97-AF65-F5344CB8AC3E}">
        <p14:creationId xmlns:p14="http://schemas.microsoft.com/office/powerpoint/2010/main" val="31743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3466-049B-4328-BAF5-8DE38048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Knowing What God Wants: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21:23-27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0047-D94D-27CF-C45B-2AE82FD4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070875" cy="43997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How Do We Know What God Has Authorized?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basics of communication: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We can </a:t>
            </a:r>
            <a:r>
              <a:rPr lang="en-US" sz="3200" b="1" u="sng" dirty="0">
                <a:solidFill>
                  <a:schemeClr val="tx1"/>
                </a:solidFill>
              </a:rPr>
              <a:t>tell</a:t>
            </a:r>
            <a:r>
              <a:rPr lang="en-US" sz="3200" b="1" dirty="0">
                <a:solidFill>
                  <a:schemeClr val="tx1"/>
                </a:solidFill>
              </a:rPr>
              <a:t> people something.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We can </a:t>
            </a:r>
            <a:r>
              <a:rPr lang="en-US" sz="3200" b="1" u="sng" dirty="0">
                <a:solidFill>
                  <a:schemeClr val="tx1"/>
                </a:solidFill>
              </a:rPr>
              <a:t>show</a:t>
            </a:r>
            <a:r>
              <a:rPr lang="en-US" sz="3200" b="1" dirty="0">
                <a:solidFill>
                  <a:schemeClr val="tx1"/>
                </a:solidFill>
              </a:rPr>
              <a:t> people something.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Or we can </a:t>
            </a:r>
            <a:r>
              <a:rPr lang="en-US" sz="3200" b="1" u="sng" dirty="0">
                <a:solidFill>
                  <a:schemeClr val="tx1"/>
                </a:solidFill>
              </a:rPr>
              <a:t>imply</a:t>
            </a:r>
            <a:r>
              <a:rPr lang="en-US" sz="3200" b="1" dirty="0">
                <a:solidFill>
                  <a:schemeClr val="tx1"/>
                </a:solidFill>
              </a:rPr>
              <a:t> something to people by what we say or 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It is impossible to communicate without using at least one of these three ways.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God communicates in the same way.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3466-049B-4328-BAF5-8DE38048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Knowing What God Wants: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21:23-27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0047-D94D-27CF-C45B-2AE82FD4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070875" cy="44515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How Do We Know What God Has Authorized?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 case study: </a:t>
            </a:r>
            <a:r>
              <a:rPr lang="en-US" sz="3200" b="1" dirty="0">
                <a:solidFill>
                  <a:srgbClr val="FF0000"/>
                </a:solidFill>
              </a:rPr>
              <a:t>Acts 10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Peter was </a:t>
            </a:r>
            <a:r>
              <a:rPr lang="en-US" sz="3200" b="1" u="sng" dirty="0">
                <a:solidFill>
                  <a:schemeClr val="tx1"/>
                </a:solidFill>
              </a:rPr>
              <a:t>shown</a:t>
            </a:r>
            <a:r>
              <a:rPr lang="en-US" sz="3200" b="1" dirty="0">
                <a:solidFill>
                  <a:schemeClr val="tx1"/>
                </a:solidFill>
              </a:rPr>
              <a:t> something.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10:9-16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Peter was </a:t>
            </a:r>
            <a:r>
              <a:rPr lang="en-US" sz="3200" b="1" u="sng" dirty="0">
                <a:solidFill>
                  <a:schemeClr val="tx1"/>
                </a:solidFill>
              </a:rPr>
              <a:t>told</a:t>
            </a:r>
            <a:r>
              <a:rPr lang="en-US" sz="3200" b="1" dirty="0">
                <a:solidFill>
                  <a:schemeClr val="tx1"/>
                </a:solidFill>
              </a:rPr>
              <a:t> something.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10:19-20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Peter drew a conclusion from what was </a:t>
            </a:r>
            <a:r>
              <a:rPr lang="en-US" sz="3200" b="1" u="sng" dirty="0">
                <a:solidFill>
                  <a:schemeClr val="tx1"/>
                </a:solidFill>
              </a:rPr>
              <a:t>inferred</a:t>
            </a:r>
            <a:r>
              <a:rPr lang="en-US" sz="3200" b="1" dirty="0">
                <a:solidFill>
                  <a:schemeClr val="tx1"/>
                </a:solidFill>
              </a:rPr>
              <a:t> by the vision.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10:28-29, 44-48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3466-049B-4328-BAF5-8DE38048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Knowing What God Wants: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21:23-27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0047-D94D-27CF-C45B-2AE82FD4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2215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When God Hasn’t Said Anything: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You cannot quote an author on something they haven’t said.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You either must ask them or look to see if they have said/written something.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We are instructed to stay with what God </a:t>
            </a:r>
            <a:r>
              <a:rPr lang="en-US" sz="3200" b="1" u="sng" dirty="0">
                <a:solidFill>
                  <a:schemeClr val="tx1"/>
                </a:solidFill>
              </a:rPr>
              <a:t>has</a:t>
            </a:r>
            <a:r>
              <a:rPr lang="en-US" sz="3200" b="1" dirty="0">
                <a:solidFill>
                  <a:schemeClr val="tx1"/>
                </a:solidFill>
              </a:rPr>
              <a:t> communicated. </a:t>
            </a:r>
            <a:r>
              <a:rPr lang="en-US" sz="3200" b="1" dirty="0">
                <a:solidFill>
                  <a:srgbClr val="FF0000"/>
                </a:solidFill>
              </a:rPr>
              <a:t>1 Cor. 4:6; Acts 15:24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There’s no need to go beyond it.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Pet. 1:3; 2 Tim. 3:16-17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</TotalTime>
  <Words>269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Knowing What God Wants: Matthew 21:23-27</vt:lpstr>
      <vt:lpstr>Knowing What God Wants: Matthew 21:23-27</vt:lpstr>
      <vt:lpstr>Knowing What God Wants: Matthew 21:23-27</vt:lpstr>
      <vt:lpstr>Knowing What God Wants: Matthew 21:23-27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11</cp:revision>
  <cp:lastPrinted>2023-07-27T21:03:17Z</cp:lastPrinted>
  <dcterms:created xsi:type="dcterms:W3CDTF">2023-07-24T21:21:26Z</dcterms:created>
  <dcterms:modified xsi:type="dcterms:W3CDTF">2023-07-30T04:30:52Z</dcterms:modified>
</cp:coreProperties>
</file>