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1429" autoAdjust="0"/>
  </p:normalViewPr>
  <p:slideViewPr>
    <p:cSldViewPr snapToGrid="0">
      <p:cViewPr varScale="1">
        <p:scale>
          <a:sx n="79" d="100"/>
          <a:sy n="79" d="100"/>
        </p:scale>
        <p:origin x="25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059E5-19A0-4765-B230-62BF2103D843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DE025-1F45-4D8E-939B-A308FFEA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9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Illustration: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Bitter"/>
              </a:rPr>
              <a:t>Who flies the kite? “I,” said the boy, “it is my joy. I fly the kite.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Bitter"/>
              </a:rPr>
              <a:t>“Who flies the kite? “I,” said the wind, “it is my whim. I fly the kite.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Bitter"/>
              </a:rPr>
              <a:t>“Who flies the kite? “I,” said the string. “I am the thing” that flies the kite.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Bitter"/>
              </a:rPr>
              <a:t>“Who flies the kite? “I,” said the tail. “I make it sail. I fly the kite.</a:t>
            </a:r>
          </a:p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Bitter"/>
            </a:endParaRP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Bitter"/>
              </a:rPr>
              <a:t>“Who flies the kite? All are wrong. All are </a:t>
            </a:r>
            <a:r>
              <a:rPr lang="en-US" b="0" i="0">
                <a:solidFill>
                  <a:srgbClr val="000000"/>
                </a:solidFill>
                <a:effectLst/>
                <a:latin typeface="Bitter"/>
              </a:rPr>
              <a:t>right. All </a:t>
            </a:r>
            <a:r>
              <a:rPr lang="en-US" b="0" i="0" dirty="0">
                <a:solidFill>
                  <a:srgbClr val="000000"/>
                </a:solidFill>
                <a:effectLst/>
                <a:latin typeface="Bitter"/>
              </a:rPr>
              <a:t>fly the kite.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DE025-1F45-4D8E-939B-A308FFEA6C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6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17278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6708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5784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0052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2683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0886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0791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5639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8625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1755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838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826690-CF53-4226-8138-1C1A59ED81EF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8CFFC2-3DBA-4B92-B180-DDE424F21B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41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835EF1-8812-D00F-4CBA-E82DB733E5D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4110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31770-CD69-C77F-9965-825A560627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E5A9B-53B2-2059-B881-8B9F6C520D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e and yellow paper strips forming a heart&#10;&#10;Description automatically generated">
            <a:extLst>
              <a:ext uri="{FF2B5EF4-FFF2-40B4-BE49-F238E27FC236}">
                <a16:creationId xmlns:a16="http://schemas.microsoft.com/office/drawing/2014/main" id="{D9F217C5-AD65-5F5A-3E28-402E7AFCC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4479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FAA92-9B74-B0F6-3E56-78898B991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Members of One Another: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Corinthians 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16AA7-C47E-59C9-610A-00E6B69C8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We are One in Christ: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We were all baptized into Christ’ body.        </a:t>
            </a:r>
            <a:r>
              <a:rPr lang="en-US" sz="3200" b="1" dirty="0">
                <a:solidFill>
                  <a:srgbClr val="FF0000"/>
                </a:solidFill>
              </a:rPr>
              <a:t>1 Cor. 12:12-13, 27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We are a part of each other.                          </a:t>
            </a:r>
            <a:r>
              <a:rPr lang="en-US" sz="3200" b="1" dirty="0">
                <a:solidFill>
                  <a:srgbClr val="FF0000"/>
                </a:solidFill>
              </a:rPr>
              <a:t>Rom. 12:5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We each have a part to play to help the one body.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Eph. 4:11-16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9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FAA92-9B74-B0F6-3E56-78898B991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Members of One Another: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Corinthians 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16AA7-C47E-59C9-610A-00E6B69C8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We Each Have a Different Function: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We are </a:t>
            </a:r>
            <a:r>
              <a:rPr lang="en-US" sz="3200" b="1" u="sng" dirty="0">
                <a:solidFill>
                  <a:schemeClr val="tx1"/>
                </a:solidFill>
              </a:rPr>
              <a:t>one</a:t>
            </a:r>
            <a:r>
              <a:rPr lang="en-US" sz="3200" b="1" dirty="0">
                <a:solidFill>
                  <a:schemeClr val="tx1"/>
                </a:solidFill>
              </a:rPr>
              <a:t> but we are not the same.              </a:t>
            </a:r>
            <a:r>
              <a:rPr lang="en-US" sz="3200" b="1" dirty="0">
                <a:solidFill>
                  <a:srgbClr val="FF0000"/>
                </a:solidFill>
              </a:rPr>
              <a:t>1 Cor. 12:14-17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We all have different gifts.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Cor. 12:18; Rom. 12:3-8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We must learn to appreciate the differences in the body.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Cor. 12:18-26</a:t>
            </a:r>
          </a:p>
        </p:txBody>
      </p:sp>
    </p:spTree>
    <p:extLst>
      <p:ext uri="{BB962C8B-B14F-4D97-AF65-F5344CB8AC3E}">
        <p14:creationId xmlns:p14="http://schemas.microsoft.com/office/powerpoint/2010/main" val="1835988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FAA92-9B74-B0F6-3E56-78898B991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Members of One Another: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1 Corinthians 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16AA7-C47E-59C9-610A-00E6B69C8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10538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Growing Closer as Members of One Another: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Note the day-to-day life of the early church. </a:t>
            </a:r>
            <a:r>
              <a:rPr lang="en-US" sz="3200" b="1" dirty="0">
                <a:solidFill>
                  <a:srgbClr val="FF0000"/>
                </a:solidFill>
              </a:rPr>
              <a:t>Acts 2:42-47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How can I grow closer to my brethren?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Know the brethren. </a:t>
            </a:r>
            <a:r>
              <a:rPr lang="en-US" sz="3200" b="1" dirty="0">
                <a:solidFill>
                  <a:srgbClr val="FF0000"/>
                </a:solidFill>
              </a:rPr>
              <a:t>Heb. 13:1-2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Practice appreciation. </a:t>
            </a:r>
            <a:r>
              <a:rPr lang="en-US" sz="3200" b="1" dirty="0">
                <a:solidFill>
                  <a:srgbClr val="FF0000"/>
                </a:solidFill>
              </a:rPr>
              <a:t>1 Cor. 12:26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Be willing to be served. </a:t>
            </a:r>
            <a:r>
              <a:rPr lang="en-US" sz="3200" b="1" dirty="0">
                <a:solidFill>
                  <a:srgbClr val="FF0000"/>
                </a:solidFill>
              </a:rPr>
              <a:t>Phil. 4:10-14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35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</TotalTime>
  <Words>296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Bitter</vt:lpstr>
      <vt:lpstr>Calibri</vt:lpstr>
      <vt:lpstr>Calibri Light</vt:lpstr>
      <vt:lpstr>Wingdings</vt:lpstr>
      <vt:lpstr>Retrospect</vt:lpstr>
      <vt:lpstr>PowerPoint Presentation</vt:lpstr>
      <vt:lpstr>PowerPoint Presentation</vt:lpstr>
      <vt:lpstr>Members of One Another: 1 Corinthians 12</vt:lpstr>
      <vt:lpstr>Members of One Another: 1 Corinthians 12</vt:lpstr>
      <vt:lpstr>Members of One Another: 1 Corinthians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5</cp:revision>
  <dcterms:created xsi:type="dcterms:W3CDTF">2023-08-28T22:14:15Z</dcterms:created>
  <dcterms:modified xsi:type="dcterms:W3CDTF">2023-09-03T15:01:56Z</dcterms:modified>
</cp:coreProperties>
</file>