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62" r:id="rId5"/>
    <p:sldId id="263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35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0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1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286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9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1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8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1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1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DF7A15-80D8-4099-A074-9078936FD38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F1ECE-4D82-4FA7-B176-D9E8DBF760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6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ED5984-73FB-3481-E14C-286A143D5E1F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3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827A-C0D5-D8E5-B3F5-F8DF13984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2EBC1-E41D-BC12-5427-1BF8596D4B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ncils and a pencil on a black background&#10;&#10;Description automatically generated">
            <a:extLst>
              <a:ext uri="{FF2B5EF4-FFF2-40B4-BE49-F238E27FC236}">
                <a16:creationId xmlns:a16="http://schemas.microsoft.com/office/drawing/2014/main" id="{B564B2A0-6C91-4E99-4EF0-1F9A69EEF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6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C43F-D48B-8A7D-4F0A-84AC70A6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Reminders About the Christian Life: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James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490E-951E-2798-1956-4A2F3FBE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You’re Going to Have Some Trials:</a:t>
            </a:r>
          </a:p>
        </p:txBody>
      </p:sp>
    </p:spTree>
    <p:extLst>
      <p:ext uri="{BB962C8B-B14F-4D97-AF65-F5344CB8AC3E}">
        <p14:creationId xmlns:p14="http://schemas.microsoft.com/office/powerpoint/2010/main" val="216082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blue rectangular frame with black text&#10;&#10;Description automatically generated">
            <a:extLst>
              <a:ext uri="{FF2B5EF4-FFF2-40B4-BE49-F238E27FC236}">
                <a16:creationId xmlns:a16="http://schemas.microsoft.com/office/drawing/2014/main" id="{8883DA79-9034-FB0D-B27C-2F7BEBA93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2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C43F-D48B-8A7D-4F0A-84AC70A6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Reminders About the Christian Life: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James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490E-951E-2798-1956-4A2F3FBE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You’re Going to Have Some Trials: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Trials of life.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1:1-4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Trials from Satan.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1:13-15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But God has equipped you for the trials. </a:t>
            </a:r>
            <a:r>
              <a:rPr lang="en-US" sz="3200" b="1" dirty="0">
                <a:solidFill>
                  <a:srgbClr val="FF0000"/>
                </a:solidFill>
              </a:rPr>
              <a:t>Jas. 1:5, 16, 19-22, 26-27</a:t>
            </a:r>
          </a:p>
        </p:txBody>
      </p:sp>
    </p:spTree>
    <p:extLst>
      <p:ext uri="{BB962C8B-B14F-4D97-AF65-F5344CB8AC3E}">
        <p14:creationId xmlns:p14="http://schemas.microsoft.com/office/powerpoint/2010/main" val="175623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C43F-D48B-8A7D-4F0A-84AC70A6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Reminders About the Christian Life: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James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490E-951E-2798-1956-4A2F3FBE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Your Faith Is To Be Lived: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Faith that is not lived is no faith at all.                 </a:t>
            </a:r>
            <a:r>
              <a:rPr lang="en-US" sz="3200" b="1" dirty="0">
                <a:solidFill>
                  <a:srgbClr val="FF0000"/>
                </a:solidFill>
              </a:rPr>
              <a:t>Jas. 2:14-17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do I live my faith?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2:16, 21, 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My faith needs to work with my works.               </a:t>
            </a:r>
            <a:r>
              <a:rPr lang="en-US" sz="3200" b="1" dirty="0">
                <a:solidFill>
                  <a:srgbClr val="FF0000"/>
                </a:solidFill>
              </a:rPr>
              <a:t>Jas. 2:21-23,26</a:t>
            </a:r>
          </a:p>
        </p:txBody>
      </p:sp>
    </p:spTree>
    <p:extLst>
      <p:ext uri="{BB962C8B-B14F-4D97-AF65-F5344CB8AC3E}">
        <p14:creationId xmlns:p14="http://schemas.microsoft.com/office/powerpoint/2010/main" val="70466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C43F-D48B-8A7D-4F0A-84AC70A6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Reminders About the Christian Life: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James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490E-951E-2798-1956-4A2F3FBE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Mind Your Speech and Companions: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Words are POWERFUL!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3:5-6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So, we must exercise vigilance over them. </a:t>
            </a:r>
            <a:r>
              <a:rPr lang="en-US" sz="3200" b="1" dirty="0">
                <a:solidFill>
                  <a:srgbClr val="FF0000"/>
                </a:solidFill>
              </a:rPr>
              <a:t>Jas. 3:1-2 </a:t>
            </a:r>
            <a:r>
              <a:rPr lang="en-US" sz="3200" b="1" dirty="0">
                <a:solidFill>
                  <a:schemeClr val="tx1"/>
                </a:solidFill>
              </a:rPr>
              <a:t>(cf. </a:t>
            </a:r>
            <a:r>
              <a:rPr lang="en-US" sz="3200" b="1" dirty="0">
                <a:solidFill>
                  <a:srgbClr val="FF0000"/>
                </a:solidFill>
              </a:rPr>
              <a:t>Phil. 4:8; Lk. 6:45b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Friendships, like my words, are equally powerful.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4:3-4 </a:t>
            </a:r>
            <a:r>
              <a:rPr lang="en-US" sz="3200" b="1" dirty="0">
                <a:solidFill>
                  <a:schemeClr val="tx1"/>
                </a:solidFill>
              </a:rPr>
              <a:t>(cf. </a:t>
            </a:r>
            <a:r>
              <a:rPr lang="en-US" sz="3200" b="1" dirty="0">
                <a:solidFill>
                  <a:srgbClr val="FF0000"/>
                </a:solidFill>
              </a:rPr>
              <a:t>1 Cor. 15:33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557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C43F-D48B-8A7D-4F0A-84AC70A6E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Reminders About the Christian Life: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James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490E-951E-2798-1956-4A2F3FBE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You’re Going to Need Patience and Prayer: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Patience is essential for the Christian life.          </a:t>
            </a:r>
            <a:r>
              <a:rPr lang="en-US" sz="3200" b="1" dirty="0">
                <a:solidFill>
                  <a:srgbClr val="FF0000"/>
                </a:solidFill>
              </a:rPr>
              <a:t>Jas. 5:7-8, 10-11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Prayer is powerful.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5:16-18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And so are the prayers of others.                         </a:t>
            </a:r>
            <a:r>
              <a:rPr lang="en-US" sz="3200" b="1" dirty="0">
                <a:solidFill>
                  <a:srgbClr val="FF0000"/>
                </a:solidFill>
              </a:rPr>
              <a:t>Jas. 5:14-15</a:t>
            </a:r>
          </a:p>
        </p:txBody>
      </p:sp>
    </p:spTree>
    <p:extLst>
      <p:ext uri="{BB962C8B-B14F-4D97-AF65-F5344CB8AC3E}">
        <p14:creationId xmlns:p14="http://schemas.microsoft.com/office/powerpoint/2010/main" val="149224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</TotalTime>
  <Words>234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Reminders About the Christian Life: James</vt:lpstr>
      <vt:lpstr>PowerPoint Presentation</vt:lpstr>
      <vt:lpstr>Reminders About the Christian Life: James</vt:lpstr>
      <vt:lpstr>Reminders About the Christian Life: James</vt:lpstr>
      <vt:lpstr>Reminders About the Christian Life: James</vt:lpstr>
      <vt:lpstr>Reminders About the Christian Life: James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2</cp:revision>
  <dcterms:created xsi:type="dcterms:W3CDTF">2023-10-03T17:17:20Z</dcterms:created>
  <dcterms:modified xsi:type="dcterms:W3CDTF">2023-10-08T15:11:50Z</dcterms:modified>
</cp:coreProperties>
</file>