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5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5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6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9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EBA235-7144-44ED-AAC8-F7C0FBC5B00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4CF2A4-73FE-453C-A2DA-0C916D3EB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5F29F-0FC8-E6AD-041F-F7533060531A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1E54-5611-55C9-58FF-8697A17A6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4E6DC-649D-7A3D-E7EE-EDFBD1F57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ross and a person with a cross&#10;&#10;Description automatically generated with medium confidence">
            <a:extLst>
              <a:ext uri="{FF2B5EF4-FFF2-40B4-BE49-F238E27FC236}">
                <a16:creationId xmlns:a16="http://schemas.microsoft.com/office/drawing/2014/main" id="{55B1572F-6BAA-FDF8-CCB9-875DCF43C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A47A-100E-BAEA-5967-4A696E52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Must I Know to Become a Christian?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7CF1-C8D4-9F1D-159E-37EE72ED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Salvation, Although Free, Has a Cost: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It is a </a:t>
            </a:r>
            <a:r>
              <a:rPr lang="en-US" sz="3200" b="1" u="sng" dirty="0">
                <a:solidFill>
                  <a:schemeClr val="tx1"/>
                </a:solidFill>
              </a:rPr>
              <a:t>gift</a:t>
            </a:r>
            <a:r>
              <a:rPr lang="en-US" sz="3200" b="1" dirty="0">
                <a:solidFill>
                  <a:schemeClr val="tx1"/>
                </a:solidFill>
              </a:rPr>
              <a:t> of love for us.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Rom. 5:6-8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gave the </a:t>
            </a:r>
            <a:r>
              <a:rPr lang="en-US" sz="3200" b="1" u="sng" dirty="0">
                <a:solidFill>
                  <a:schemeClr val="tx1"/>
                </a:solidFill>
              </a:rPr>
              <a:t>best</a:t>
            </a:r>
            <a:r>
              <a:rPr lang="en-US" sz="3200" b="1" dirty="0">
                <a:solidFill>
                  <a:schemeClr val="tx1"/>
                </a:solidFill>
              </a:rPr>
              <a:t> heaven had, His Son. </a:t>
            </a:r>
            <a:r>
              <a:rPr lang="en-US" sz="3200" b="1" dirty="0">
                <a:solidFill>
                  <a:srgbClr val="FF0000"/>
                </a:solidFill>
              </a:rPr>
              <a:t>Jn. 3:16; Rom. 8:32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Jesus </a:t>
            </a:r>
            <a:r>
              <a:rPr lang="en-US" sz="3200" b="1" u="sng" dirty="0">
                <a:solidFill>
                  <a:schemeClr val="tx1"/>
                </a:solidFill>
              </a:rPr>
              <a:t>left</a:t>
            </a:r>
            <a:r>
              <a:rPr lang="en-US" sz="3200" b="1" dirty="0">
                <a:solidFill>
                  <a:schemeClr val="tx1"/>
                </a:solidFill>
              </a:rPr>
              <a:t> the glories of heaven for us. </a:t>
            </a:r>
            <a:r>
              <a:rPr lang="en-US" sz="3200" b="1" dirty="0">
                <a:solidFill>
                  <a:srgbClr val="FF0000"/>
                </a:solidFill>
              </a:rPr>
              <a:t>Phil. 2:5-8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5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A47A-100E-BAEA-5967-4A696E52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Must I Know to Become a Christian?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7CF1-C8D4-9F1D-159E-37EE72ED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139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What Will It Cost Me?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Forsaking all.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Lk. 14:26-33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Denying self.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Lk. 9:23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life of service.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Phil. 1:21-22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comfort.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Tim. 3:12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A47A-100E-BAEA-5967-4A696E52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Must I Know to Become a Christian?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7CF1-C8D4-9F1D-159E-37EE72ED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139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Understanding Such a Commitment, Why Would One Want to Become a Christian?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To be saved. </a:t>
            </a:r>
            <a:r>
              <a:rPr lang="en-US" sz="3200" b="1" dirty="0">
                <a:solidFill>
                  <a:srgbClr val="FF0000"/>
                </a:solidFill>
              </a:rPr>
              <a:t>Acts 2:38-40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To truly rejoice.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8:39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In order to never die.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Jn. 11:25-26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To receive a home in heaven.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Pet. 1:3-4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2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A47A-100E-BAEA-5967-4A696E52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Must I Know to Become a Christian?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7CF1-C8D4-9F1D-159E-37EE72ED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57139" cy="45139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What Is Involved in Becoming a Christian?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Teaching.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Matt. 28:19-20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Obedience. 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Matt. 7:21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Belief, Repentance, Confession, and Baptism. </a:t>
            </a:r>
            <a:r>
              <a:rPr lang="en-US" sz="3200" b="1" dirty="0">
                <a:solidFill>
                  <a:srgbClr val="FF0000"/>
                </a:solidFill>
              </a:rPr>
              <a:t>Acts 2:38</a:t>
            </a:r>
          </a:p>
        </p:txBody>
      </p:sp>
    </p:spTree>
    <p:extLst>
      <p:ext uri="{BB962C8B-B14F-4D97-AF65-F5344CB8AC3E}">
        <p14:creationId xmlns:p14="http://schemas.microsoft.com/office/powerpoint/2010/main" val="7418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</TotalTime>
  <Words>197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What Must I Know to Become a Christian?</vt:lpstr>
      <vt:lpstr>What Must I Know to Become a Christian?</vt:lpstr>
      <vt:lpstr>What Must I Know to Become a Christian?</vt:lpstr>
      <vt:lpstr>What Must I Know to Become a Christian?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dcterms:created xsi:type="dcterms:W3CDTF">2023-09-18T22:27:09Z</dcterms:created>
  <dcterms:modified xsi:type="dcterms:W3CDTF">2023-10-08T22:59:24Z</dcterms:modified>
</cp:coreProperties>
</file>