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0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0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7D3AF3-AE5C-4EB1-8C34-41CACD05614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DA61DF-9146-46F7-9F4A-8590573FAE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523DA-4CD5-51B2-9065-3599FAA71E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7C4D-7289-0EFC-DB27-A322D64B6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0EF92-306F-DEEC-B162-1BA1EFC89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with text and a picture of a person&#10;&#10;Description automatically generated with medium confidence">
            <a:extLst>
              <a:ext uri="{FF2B5EF4-FFF2-40B4-BE49-F238E27FC236}">
                <a16:creationId xmlns:a16="http://schemas.microsoft.com/office/drawing/2014/main" id="{774B9B30-DDE4-EEEE-5ED9-0708ED074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747-C027-6831-A745-72930E8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Can I Know I’m Growing?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 Peter 3:18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CE3-E86B-FC80-9FE0-B319F076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49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I Have a Desire to Grow: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If I have become a Christian, then there should be a desire to grow. </a:t>
            </a:r>
            <a:r>
              <a:rPr lang="en-US" sz="3200" b="1" dirty="0">
                <a:solidFill>
                  <a:srgbClr val="FF0000"/>
                </a:solidFill>
              </a:rPr>
              <a:t>1 Pet. 2:1-3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Jesus has promised to fulfill our desire to grow. </a:t>
            </a:r>
            <a:r>
              <a:rPr lang="en-US" sz="3200" b="1" dirty="0">
                <a:solidFill>
                  <a:srgbClr val="FF0000"/>
                </a:solidFill>
              </a:rPr>
              <a:t>Matt. 5:6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has given me what is necessary for my growth.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3:16-17; 2:15; Eph. 4:11-12</a:t>
            </a:r>
          </a:p>
        </p:txBody>
      </p:sp>
    </p:spTree>
    <p:extLst>
      <p:ext uri="{BB962C8B-B14F-4D97-AF65-F5344CB8AC3E}">
        <p14:creationId xmlns:p14="http://schemas.microsoft.com/office/powerpoint/2010/main" val="307777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747-C027-6831-A745-72930E8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Can I Know I’m Growing?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 Peter 3:18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CE3-E86B-FC80-9FE0-B319F076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Thoughts Are More Spiritual: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way I think sets the course of my life. </a:t>
            </a:r>
            <a:r>
              <a:rPr lang="en-US" sz="3200" b="1" dirty="0">
                <a:solidFill>
                  <a:srgbClr val="FF0000"/>
                </a:solidFill>
              </a:rPr>
              <a:t>Prov. 23:7a</a:t>
            </a:r>
            <a:endParaRPr lang="en-US" sz="32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mind is where righteousness or wickedness comes from.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Prov. 4:23; Mk.7:20-23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great need to set our minds on spiritual things. </a:t>
            </a:r>
            <a:r>
              <a:rPr lang="en-US" sz="3200" b="1" dirty="0">
                <a:solidFill>
                  <a:srgbClr val="FF0000"/>
                </a:solidFill>
              </a:rPr>
              <a:t>Rom. 8:5-8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Phil. 4:8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641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747-C027-6831-A745-72930E8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Can I Know I’m Growing?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 Peter 3:18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CE3-E86B-FC80-9FE0-B319F076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Speech Is More Graceful: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way I speak reveals my spiritual condition. </a:t>
            </a:r>
            <a:r>
              <a:rPr lang="en-US" sz="3200" b="1" dirty="0">
                <a:solidFill>
                  <a:srgbClr val="FF0000"/>
                </a:solidFill>
              </a:rPr>
              <a:t>Matt. 12:33-37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Do my words provide refreshment to those who hear me? </a:t>
            </a:r>
            <a:r>
              <a:rPr lang="en-US" sz="3200" b="1" dirty="0">
                <a:solidFill>
                  <a:srgbClr val="FF0000"/>
                </a:solidFill>
              </a:rPr>
              <a:t>Col. 4:5-6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Much prayer is warranted in this area.          </a:t>
            </a:r>
            <a:r>
              <a:rPr lang="en-US" sz="3200" b="1" dirty="0">
                <a:solidFill>
                  <a:srgbClr val="FF0000"/>
                </a:solidFill>
              </a:rPr>
              <a:t>Jas. 3:2ff; Eph. 6:19-20</a:t>
            </a:r>
          </a:p>
        </p:txBody>
      </p:sp>
    </p:spTree>
    <p:extLst>
      <p:ext uri="{BB962C8B-B14F-4D97-AF65-F5344CB8AC3E}">
        <p14:creationId xmlns:p14="http://schemas.microsoft.com/office/powerpoint/2010/main" val="40380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747-C027-6831-A745-72930E8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Can I Know I’m Growing?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 Peter 3:18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CE3-E86B-FC80-9FE0-B319F076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Behavior Is Godlier: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that is not lived is not faith.                  </a:t>
            </a:r>
            <a:r>
              <a:rPr lang="en-US" sz="3200" b="1" dirty="0">
                <a:solidFill>
                  <a:srgbClr val="FF0000"/>
                </a:solidFill>
              </a:rPr>
              <a:t>Jas. 2:14-17, 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cannot simply claim fellowship with God. </a:t>
            </a:r>
            <a:r>
              <a:rPr lang="en-US" sz="3200" b="1" dirty="0">
                <a:solidFill>
                  <a:srgbClr val="FF0000"/>
                </a:solidFill>
              </a:rPr>
              <a:t>Matt. 7:21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Christianity is a life lived </a:t>
            </a:r>
            <a:r>
              <a:rPr lang="en-US" sz="3200" b="1" i="1" dirty="0">
                <a:solidFill>
                  <a:schemeClr val="tx1"/>
                </a:solidFill>
              </a:rPr>
              <a:t>daily</a:t>
            </a:r>
            <a:r>
              <a:rPr lang="en-US" sz="3200" b="1" dirty="0">
                <a:solidFill>
                  <a:schemeClr val="tx1"/>
                </a:solidFill>
              </a:rPr>
              <a:t>.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12:1ff cf. Rom. 8:12-13</a:t>
            </a:r>
          </a:p>
        </p:txBody>
      </p:sp>
    </p:spTree>
    <p:extLst>
      <p:ext uri="{BB962C8B-B14F-4D97-AF65-F5344CB8AC3E}">
        <p14:creationId xmlns:p14="http://schemas.microsoft.com/office/powerpoint/2010/main" val="392972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0747-C027-6831-A745-72930E8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Can I Know I’m Growing?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2 Peter 3:18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CE3-E86B-FC80-9FE0-B319F076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How Can I Know I’m Growing?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 </a:t>
            </a:r>
            <a:r>
              <a:rPr lang="en-US" sz="3200" b="1" u="sng" dirty="0">
                <a:solidFill>
                  <a:schemeClr val="tx1"/>
                </a:solidFill>
              </a:rPr>
              <a:t>desire</a:t>
            </a:r>
            <a:r>
              <a:rPr lang="en-US" sz="3200" b="1" dirty="0">
                <a:solidFill>
                  <a:schemeClr val="tx1"/>
                </a:solidFill>
              </a:rPr>
              <a:t> to grow.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</a:t>
            </a:r>
            <a:r>
              <a:rPr lang="en-US" sz="3200" b="1" u="sng" dirty="0">
                <a:solidFill>
                  <a:schemeClr val="tx1"/>
                </a:solidFill>
              </a:rPr>
              <a:t>thoughts</a:t>
            </a:r>
            <a:r>
              <a:rPr lang="en-US" sz="3200" b="1" dirty="0">
                <a:solidFill>
                  <a:schemeClr val="tx1"/>
                </a:solidFill>
              </a:rPr>
              <a:t> are more spiritual.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</a:t>
            </a:r>
            <a:r>
              <a:rPr lang="en-US" sz="3200" b="1" u="sng" dirty="0">
                <a:solidFill>
                  <a:schemeClr val="tx1"/>
                </a:solidFill>
              </a:rPr>
              <a:t>speech</a:t>
            </a:r>
            <a:r>
              <a:rPr lang="en-US" sz="3200" b="1" dirty="0">
                <a:solidFill>
                  <a:schemeClr val="tx1"/>
                </a:solidFill>
              </a:rPr>
              <a:t> is more graceful.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life or </a:t>
            </a:r>
            <a:r>
              <a:rPr lang="en-US" sz="3200" b="1" u="sng" dirty="0">
                <a:solidFill>
                  <a:schemeClr val="tx1"/>
                </a:solidFill>
              </a:rPr>
              <a:t>conduct</a:t>
            </a:r>
            <a:r>
              <a:rPr lang="en-US" sz="3200" b="1" dirty="0">
                <a:solidFill>
                  <a:schemeClr val="tx1"/>
                </a:solidFill>
              </a:rPr>
              <a:t> is more like Christ.</a:t>
            </a:r>
          </a:p>
        </p:txBody>
      </p:sp>
    </p:spTree>
    <p:extLst>
      <p:ext uri="{BB962C8B-B14F-4D97-AF65-F5344CB8AC3E}">
        <p14:creationId xmlns:p14="http://schemas.microsoft.com/office/powerpoint/2010/main" val="20847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300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How Can I Know I’m Growing? 2 Peter 3:18</vt:lpstr>
      <vt:lpstr>How Can I Know I’m Growing? 2 Peter 3:18</vt:lpstr>
      <vt:lpstr>How Can I Know I’m Growing? 2 Peter 3:18</vt:lpstr>
      <vt:lpstr>How Can I Know I’m Growing? 2 Peter 3:18</vt:lpstr>
      <vt:lpstr>How Can I Know I’m Growing? 2 Peter 3:18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10</cp:revision>
  <cp:lastPrinted>2023-10-17T17:39:45Z</cp:lastPrinted>
  <dcterms:created xsi:type="dcterms:W3CDTF">2023-06-06T23:43:25Z</dcterms:created>
  <dcterms:modified xsi:type="dcterms:W3CDTF">2023-10-29T13:44:22Z</dcterms:modified>
</cp:coreProperties>
</file>