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7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D85F48-AD25-4CB8-9F92-3A878C121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4594BB-D9E0-4787-8BD7-64C0E551C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E0F7B-56D3-7D37-5BAE-5030FF6A97F6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F7A3-DC3F-1F79-F280-435AA4B9B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9B2B7-31B5-A8AA-1489-945E47C11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ndscape with trees and text&#10;&#10;Description automatically generated">
            <a:extLst>
              <a:ext uri="{FF2B5EF4-FFF2-40B4-BE49-F238E27FC236}">
                <a16:creationId xmlns:a16="http://schemas.microsoft.com/office/drawing/2014/main" id="{640D5A4C-EB82-2A82-13B4-6A4FAE67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185F-636D-B58B-46D5-C63488FE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Ark Arrives at Jerusalem: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Samuel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6FDE7-C426-7DBC-5753-F6C06B37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094703" cy="43739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Trouble In Moving the Ark.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6:1-11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Symptoms of a Larger Problem.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Chron. 13:1-4; Hos. 4:6; Lev. 10:1-3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Studies His Torah.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Chron. 15:1-3;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Num. 4:15; Deut. 10:8</a:t>
            </a:r>
            <a:r>
              <a:rPr lang="en-US" sz="3200" b="1" dirty="0">
                <a:solidFill>
                  <a:schemeClr val="tx1"/>
                </a:solidFill>
              </a:rPr>
              <a:t>);           </a:t>
            </a:r>
            <a:r>
              <a:rPr lang="en-US" sz="3200" b="1" dirty="0">
                <a:solidFill>
                  <a:srgbClr val="FF0000"/>
                </a:solidFill>
              </a:rPr>
              <a:t>1 Chron. 15:11-15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Ark Arrives at Jerusalem.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Sam. 6:12-15</a:t>
            </a:r>
          </a:p>
        </p:txBody>
      </p:sp>
    </p:spTree>
    <p:extLst>
      <p:ext uri="{BB962C8B-B14F-4D97-AF65-F5344CB8AC3E}">
        <p14:creationId xmlns:p14="http://schemas.microsoft.com/office/powerpoint/2010/main" val="42521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71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The Ark Arrives at Jerusalem: 2 Samuel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Lindsay, Kurt E - (kurtl)</cp:lastModifiedBy>
  <cp:revision>6</cp:revision>
  <dcterms:created xsi:type="dcterms:W3CDTF">2023-11-02T22:47:53Z</dcterms:created>
  <dcterms:modified xsi:type="dcterms:W3CDTF">2023-11-06T16:33:30Z</dcterms:modified>
</cp:coreProperties>
</file>