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073" autoAdjust="0"/>
  </p:normalViewPr>
  <p:slideViewPr>
    <p:cSldViewPr snapToGrid="0">
      <p:cViewPr varScale="1">
        <p:scale>
          <a:sx n="100" d="100"/>
          <a:sy n="100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81E24-988E-4493-BAD6-DFE2922ADA3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44969-B550-4153-9641-A0C5EAD80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“bless the Lord”, i.e., to speak well of him for his abundant generosity (ESV Study Bible).</a:t>
            </a:r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44969-B550-4153-9641-A0C5EAD808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6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0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6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4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1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5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96815E-14D0-4756-BD8A-074995E8484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5E7254-1D3D-4B30-A2CC-E00D28D3480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8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B83518-C648-FFD6-4BD1-2FAD6AC062EC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2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AA9B-4071-706E-0B91-77F8C6DB4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DB67D-3F3D-849D-D067-4459C7D4B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card with red text&#10;&#10;Description automatically generated with medium confidence">
            <a:extLst>
              <a:ext uri="{FF2B5EF4-FFF2-40B4-BE49-F238E27FC236}">
                <a16:creationId xmlns:a16="http://schemas.microsoft.com/office/drawing/2014/main" id="{FD918EFC-A0DA-68EC-6541-32CEEF8B3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6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5452-1B49-167A-AED6-6645000C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Praise God and His Mercy: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Psalm 103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11053-D2DF-6FC8-9953-BD8160494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Bless the Lord. </a:t>
            </a:r>
            <a:r>
              <a:rPr lang="en-US" sz="3200" b="1" dirty="0">
                <a:solidFill>
                  <a:srgbClr val="FF0000"/>
                </a:solidFill>
              </a:rPr>
              <a:t>vv.1-5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He has made Himself known. </a:t>
            </a:r>
            <a:r>
              <a:rPr lang="en-US" sz="3200" b="1" dirty="0">
                <a:solidFill>
                  <a:srgbClr val="FF0000"/>
                </a:solidFill>
              </a:rPr>
              <a:t>vv.6-7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He is merciful to us. </a:t>
            </a:r>
            <a:r>
              <a:rPr lang="en-US" sz="3200" b="1" dirty="0">
                <a:solidFill>
                  <a:srgbClr val="FF0000"/>
                </a:solidFill>
              </a:rPr>
              <a:t>vv.8-14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God is eternal, we are dust. </a:t>
            </a:r>
            <a:r>
              <a:rPr lang="en-US" sz="3200" b="1" dirty="0">
                <a:solidFill>
                  <a:srgbClr val="FF0000"/>
                </a:solidFill>
              </a:rPr>
              <a:t>vv.15-18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Bless the Lord. </a:t>
            </a:r>
            <a:r>
              <a:rPr lang="en-US" sz="3200" b="1" dirty="0">
                <a:solidFill>
                  <a:srgbClr val="FF0000"/>
                </a:solidFill>
              </a:rPr>
              <a:t>vv.19-22</a:t>
            </a:r>
          </a:p>
        </p:txBody>
      </p:sp>
    </p:spTree>
    <p:extLst>
      <p:ext uri="{BB962C8B-B14F-4D97-AF65-F5344CB8AC3E}">
        <p14:creationId xmlns:p14="http://schemas.microsoft.com/office/powerpoint/2010/main" val="46747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</TotalTime>
  <Words>77</Words>
  <Application>Microsoft Office PowerPoint</Application>
  <PresentationFormat>On-screen Show (4:3)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Praise God and His Mercy: Psalm 103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2</cp:revision>
  <dcterms:created xsi:type="dcterms:W3CDTF">2023-12-17T23:44:37Z</dcterms:created>
  <dcterms:modified xsi:type="dcterms:W3CDTF">2023-12-17T23:51:29Z</dcterms:modified>
</cp:coreProperties>
</file>