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3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1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205268-7DB6-4098-9E8F-4FE6CCDCF7C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4F0B4A-96CC-4875-A976-826472B96F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E3CC8A-401C-B0EE-D880-AD70CE1E9D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187-2BB5-C408-722A-F4D12589B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8F001-10F6-6B79-ED19-E3D466B16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hand&#10;&#10;Description automatically generated">
            <a:extLst>
              <a:ext uri="{FF2B5EF4-FFF2-40B4-BE49-F238E27FC236}">
                <a16:creationId xmlns:a16="http://schemas.microsoft.com/office/drawing/2014/main" id="{14B46D02-1F3D-4A9B-89AE-12C56B3C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5CD9-8E0C-46E0-0221-F918CB0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Efficacy of Prayer: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Psalm 66:20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041B-5ADF-2447-4418-300509001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1911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Prayer Is Effective Because of Who Our God Is. </a:t>
            </a:r>
            <a:r>
              <a:rPr lang="en-US" sz="3200" b="1" dirty="0">
                <a:solidFill>
                  <a:srgbClr val="FF0000"/>
                </a:solidFill>
              </a:rPr>
              <a:t>Matt. 6:8; Ps. 38:9; Matt. 7:11; Eph. 3:20-21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Prayer Is Effective When My Will Is to Do His Will. </a:t>
            </a:r>
            <a:r>
              <a:rPr lang="en-US" sz="3200" b="1" dirty="0">
                <a:solidFill>
                  <a:srgbClr val="FF0000"/>
                </a:solidFill>
              </a:rPr>
              <a:t>Matt. 26:36-44; Jas. 4:1-3; 1Jn. 5:13-14; Lk. 22:41-46; Heb. 12:2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Prayer Is Effective When I Have Faith In Prayer. </a:t>
            </a:r>
            <a:r>
              <a:rPr lang="en-US" sz="3200" b="1" dirty="0">
                <a:solidFill>
                  <a:srgbClr val="FF0000"/>
                </a:solidFill>
              </a:rPr>
              <a:t>Matt. 6:7; Jas. 1:5-8; Heb. 11:1-3; Mk. 9:23-24; Jas. 1:5</a:t>
            </a:r>
          </a:p>
        </p:txBody>
      </p:sp>
    </p:spTree>
    <p:extLst>
      <p:ext uri="{BB962C8B-B14F-4D97-AF65-F5344CB8AC3E}">
        <p14:creationId xmlns:p14="http://schemas.microsoft.com/office/powerpoint/2010/main" val="424316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93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The Efficacy of Prayer: Psalm 66:20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2023-12-17T04:19:00Z</dcterms:created>
  <dcterms:modified xsi:type="dcterms:W3CDTF">2023-12-17T06:03:10Z</dcterms:modified>
</cp:coreProperties>
</file>