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373" autoAdjust="0"/>
  </p:normalViewPr>
  <p:slideViewPr>
    <p:cSldViewPr snapToGrid="0">
      <p:cViewPr varScale="1">
        <p:scale>
          <a:sx n="102" d="100"/>
          <a:sy n="102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049275-5957-4F3C-8AFB-2AA34E59575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872D54-1D78-446A-ADFB-E1BAF9407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5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motivations: Fear of consequences; Self improvement; knowledge for knowledge's sake.</a:t>
            </a:r>
          </a:p>
          <a:p>
            <a:endParaRPr lang="en-US" dirty="0"/>
          </a:p>
          <a:p>
            <a:r>
              <a:rPr lang="en-US" dirty="0"/>
              <a:t>A desire to grow closer to God by becoming more like His Son is the right motivation.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72D54-1D78-446A-ADFB-E1BAF9407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5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13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8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3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3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3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7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D46D20-6E3D-4D89-A3D2-0F213CEAE9E9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E6CBCE-F47F-4EF0-B525-14442CD12F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97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174B44-CF5C-8E3C-7E52-AE974A73728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23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6540-A420-852E-15C4-F40627B9C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AA760-4799-59C0-A34E-F11ED1B95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C3E47F1-3F01-2FEC-B023-30FAADB5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Taking On God’s Character: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Phil. 1:9-11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The Right Motivation: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Spiritual growth is all about becoming more like Christ. </a:t>
            </a:r>
            <a:r>
              <a:rPr lang="en-US" sz="3200" b="1" dirty="0">
                <a:solidFill>
                  <a:schemeClr val="accent1"/>
                </a:solidFill>
              </a:rPr>
              <a:t>Eph. 4:14-15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Spiritual growth requires the right motivation. </a:t>
            </a:r>
            <a:r>
              <a:rPr lang="en-US" sz="3200" b="1" dirty="0">
                <a:solidFill>
                  <a:schemeClr val="accent1"/>
                </a:solidFill>
              </a:rPr>
              <a:t>Gen. 39:9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Love is essential in our pursuit of godly character. </a:t>
            </a:r>
            <a:r>
              <a:rPr lang="en-US" sz="3200" b="1" dirty="0">
                <a:solidFill>
                  <a:schemeClr val="accent1"/>
                </a:solidFill>
              </a:rPr>
              <a:t>Matt. 22:37-40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3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Taking On God’s Character: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accent1"/>
                </a:solidFill>
              </a:rPr>
              <a:t>Phil. 1:9-11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8170212" cy="44513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Responsibility and Dependence: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divine partnership. </a:t>
            </a:r>
            <a:r>
              <a:rPr lang="en-US" sz="3200" b="1" dirty="0">
                <a:solidFill>
                  <a:schemeClr val="accent1"/>
                </a:solidFill>
              </a:rPr>
              <a:t>Phil. 2:12-13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Our part: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Training. </a:t>
            </a:r>
            <a:r>
              <a:rPr lang="en-US" sz="3200" b="1" dirty="0">
                <a:solidFill>
                  <a:schemeClr val="accent1"/>
                </a:solidFill>
              </a:rPr>
              <a:t>1 Tim. 4:7; 1 Cor. 9:26-27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Obedience. </a:t>
            </a:r>
            <a:r>
              <a:rPr lang="en-US" sz="3200" b="1" dirty="0">
                <a:solidFill>
                  <a:schemeClr val="accent1"/>
                </a:solidFill>
              </a:rPr>
              <a:t>Phil. 2:12; Jas. 1:21-22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God’s Part: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He is strengthening us. </a:t>
            </a:r>
            <a:r>
              <a:rPr lang="en-US" sz="3200" b="1" dirty="0">
                <a:solidFill>
                  <a:schemeClr val="accent1"/>
                </a:solidFill>
              </a:rPr>
              <a:t>Col. 1:29; Phil. 4:13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He is transforming us. </a:t>
            </a:r>
            <a:r>
              <a:rPr lang="en-US" sz="3200" b="1" dirty="0">
                <a:solidFill>
                  <a:schemeClr val="accent1"/>
                </a:solidFill>
              </a:rPr>
              <a:t>2 Cor. 3:18</a:t>
            </a:r>
          </a:p>
        </p:txBody>
      </p:sp>
    </p:spTree>
    <p:extLst>
      <p:ext uri="{BB962C8B-B14F-4D97-AF65-F5344CB8AC3E}">
        <p14:creationId xmlns:p14="http://schemas.microsoft.com/office/powerpoint/2010/main" val="113404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C849-530B-4907-93D5-0FFE59BDC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Taking On God’s Character: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2"/>
                </a:solidFill>
              </a:rPr>
              <a:t>Phil. 1:9-11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0E69C-972B-339A-D151-0DF6FEF23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Spiritual Growth Is A Process: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Requires both putting on and putting off. </a:t>
            </a:r>
            <a:r>
              <a:rPr lang="en-US" sz="3200" b="1" dirty="0">
                <a:solidFill>
                  <a:schemeClr val="tx2"/>
                </a:solidFill>
              </a:rPr>
              <a:t>Eph. 4:22-24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Balance is required for growth.                            </a:t>
            </a:r>
            <a:r>
              <a:rPr lang="en-US" sz="3200" b="1" dirty="0">
                <a:solidFill>
                  <a:schemeClr val="tx2"/>
                </a:solidFill>
              </a:rPr>
              <a:t>Gal. 5:22-23; 2 Pet. 1:5-8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Understand that growth is ongoing.                   </a:t>
            </a:r>
            <a:r>
              <a:rPr lang="en-US" sz="3200" b="1" dirty="0">
                <a:solidFill>
                  <a:schemeClr val="tx2"/>
                </a:solidFill>
              </a:rPr>
              <a:t>Phil. 3:12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5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188</TotalTime>
  <Words>202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Retrospect</vt:lpstr>
      <vt:lpstr>PowerPoint Presentation</vt:lpstr>
      <vt:lpstr>PowerPoint Presentation</vt:lpstr>
      <vt:lpstr>Taking On God’s Character: Phil. 1:9-11</vt:lpstr>
      <vt:lpstr>Taking On God’s Character: Phil. 1:9-11</vt:lpstr>
      <vt:lpstr>Taking On God’s Character: Phil. 1:9-11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4</cp:revision>
  <cp:lastPrinted>2024-01-04T21:24:42Z</cp:lastPrinted>
  <dcterms:created xsi:type="dcterms:W3CDTF">2024-01-04T18:21:02Z</dcterms:created>
  <dcterms:modified xsi:type="dcterms:W3CDTF">2024-01-04T23:04:50Z</dcterms:modified>
</cp:coreProperties>
</file>