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56" r:id="rId4"/>
    <p:sldId id="257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F35B6E-868C-43F1-BF74-D2457EA1B2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0ACD4E-8192-4891-BF4A-699FB9BF572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40AED7-4D10-F3D1-4186-C62BA98C8337}"/>
              </a:ext>
            </a:extLst>
          </p:cNvPr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erson on his shoulders&#10;&#10;Description automatically generated">
            <a:extLst>
              <a:ext uri="{FF2B5EF4-FFF2-40B4-BE49-F238E27FC236}">
                <a16:creationId xmlns:a16="http://schemas.microsoft.com/office/drawing/2014/main" id="{F14AD1E7-494F-89CC-7BFB-DB9AE2142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r="129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719F-9686-8A70-260B-3FE01B441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6AB92-90A8-6F0C-B807-365058495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0E18B580-9D87-E452-BBA9-3991FDADD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263F-C937-60D8-31F6-5F0D8555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The Bible?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Heb. 4:11-13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28294-A6FE-0D96-AB7E-8C2F69BB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A Revelation from God: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“Revelation” – God’s self-disclosure to mankind. </a:t>
            </a:r>
            <a:r>
              <a:rPr lang="en-US" sz="3200" b="1" dirty="0">
                <a:solidFill>
                  <a:srgbClr val="FF0000"/>
                </a:solidFill>
              </a:rPr>
              <a:t>1 Cor. 2:9-10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 perfect and complete revelation.                    </a:t>
            </a:r>
            <a:r>
              <a:rPr lang="en-US" sz="3200" b="1" dirty="0">
                <a:solidFill>
                  <a:srgbClr val="FF0000"/>
                </a:solidFill>
              </a:rPr>
              <a:t>Jas. 1:25; Jude 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 powerful revelation.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2 Tim. 3:16-17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263F-C937-60D8-31F6-5F0D8555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The Bible?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Heb. 4:11-13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28294-A6FE-0D96-AB7E-8C2F69BB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A Guide to The Good Life: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Shows us the way to good days.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Pet. 3:10-12</a:t>
            </a:r>
            <a:endParaRPr lang="en-US" sz="32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God gave us His word for our good.                </a:t>
            </a:r>
            <a:r>
              <a:rPr lang="en-US" sz="3200" b="1" dirty="0">
                <a:solidFill>
                  <a:srgbClr val="FF0000"/>
                </a:solidFill>
              </a:rPr>
              <a:t>Ps. 19:7-14</a:t>
            </a:r>
            <a:endParaRPr lang="en-US" sz="32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Contains everything necessary of life and godliness. </a:t>
            </a:r>
            <a:r>
              <a:rPr lang="en-US" sz="3200" b="1" dirty="0">
                <a:solidFill>
                  <a:srgbClr val="FF0000"/>
                </a:solidFill>
              </a:rPr>
              <a:t>2 Pet. 1:3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263F-C937-60D8-31F6-5F0D8555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The Bible?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Heb. 4:11-13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28294-A6FE-0D96-AB7E-8C2F69BB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A Promise of Eternal Life: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ultimate purpose of the Bible is so that you may be saved.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Old Testament teaches us about sin and the need for a Savior. </a:t>
            </a:r>
            <a:r>
              <a:rPr lang="en-US" sz="3200" b="1" dirty="0">
                <a:solidFill>
                  <a:srgbClr val="FF0000"/>
                </a:solidFill>
              </a:rPr>
              <a:t>1 Cor. 10:6-11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New Testament reveals who that Savior is and how we can be saved.                          </a:t>
            </a:r>
            <a:r>
              <a:rPr lang="en-US" sz="3200" b="1" dirty="0">
                <a:solidFill>
                  <a:srgbClr val="FF0000"/>
                </a:solidFill>
              </a:rPr>
              <a:t>Jn. 20:30-31</a:t>
            </a:r>
          </a:p>
        </p:txBody>
      </p:sp>
    </p:spTree>
    <p:extLst>
      <p:ext uri="{BB962C8B-B14F-4D97-AF65-F5344CB8AC3E}">
        <p14:creationId xmlns:p14="http://schemas.microsoft.com/office/powerpoint/2010/main" val="2791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306</TotalTime>
  <Words>167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What Is The Bible? Heb. 4:11-13</vt:lpstr>
      <vt:lpstr>What Is The Bible? Heb. 4:11-13</vt:lpstr>
      <vt:lpstr>What Is The Bible? Heb. 4:11-13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6</cp:revision>
  <cp:lastPrinted>2024-01-08T19:33:48Z</cp:lastPrinted>
  <dcterms:created xsi:type="dcterms:W3CDTF">2024-01-08T18:22:15Z</dcterms:created>
  <dcterms:modified xsi:type="dcterms:W3CDTF">2024-01-11T23:20:27Z</dcterms:modified>
</cp:coreProperties>
</file>