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46" autoAdjust="0"/>
  </p:normalViewPr>
  <p:slideViewPr>
    <p:cSldViewPr snapToGrid="0">
      <p:cViewPr varScale="1">
        <p:scale>
          <a:sx n="99" d="100"/>
          <a:sy n="99" d="100"/>
        </p:scale>
        <p:origin x="19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874E9E8-084C-4B42-8CE7-9A7A658B8794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276AAA1-8039-4188-8501-B89F4CA77F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684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Other books mentioned in the Bible: “Wars of Yahweh” “Book of the Chronicles of the Kings” “Book of the Acts of Solomon” “Chronicles of Samuel the Seer”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6AAA1-8039-4188-8501-B89F4CA77F1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861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Nonextant books – Probably non-inspired chronicles that the inspired authors had access to that God used or reference to in the inspired accounts.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6AAA1-8039-4188-8501-B89F4CA77F1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48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“Apostolic authority, or apostolic approval, that was the primary test for canonicity, and not merely apostolic authorship” (Geisler and Nix, as quoted in McDowell, pg. 28).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6AAA1-8039-4188-8501-B89F4CA77F1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267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76AAA1-8039-4188-8501-B89F4CA77F1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4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3D96-99CA-4C0B-97F2-A94596DC65B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4076-A5B7-4805-A70C-056CA04BC75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140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3D96-99CA-4C0B-97F2-A94596DC65B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4076-A5B7-4805-A70C-056CA04B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378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3D96-99CA-4C0B-97F2-A94596DC65B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4076-A5B7-4805-A70C-056CA04B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323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3D96-99CA-4C0B-97F2-A94596DC65B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4076-A5B7-4805-A70C-056CA04B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117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3D96-99CA-4C0B-97F2-A94596DC65B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4076-A5B7-4805-A70C-056CA04BC75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227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3D96-99CA-4C0B-97F2-A94596DC65B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4076-A5B7-4805-A70C-056CA04B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64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3D96-99CA-4C0B-97F2-A94596DC65B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4076-A5B7-4805-A70C-056CA04B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75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3D96-99CA-4C0B-97F2-A94596DC65B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4076-A5B7-4805-A70C-056CA04B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71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3D96-99CA-4C0B-97F2-A94596DC65B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4076-A5B7-4805-A70C-056CA04B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531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284D3D96-99CA-4C0B-97F2-A94596DC65B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704076-A5B7-4805-A70C-056CA04B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29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D3D96-99CA-4C0B-97F2-A94596DC65B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4076-A5B7-4805-A70C-056CA04BC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56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84D3D96-99CA-4C0B-97F2-A94596DC65BB}" type="datetimeFigureOut">
              <a:rPr lang="en-US" smtClean="0"/>
              <a:t>1/16/2024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A0704076-A5B7-4805-A70C-056CA04BC75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284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B228A-18C7-06AA-F1DC-0ED003EC0AB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29D9A3-D265-FF52-BC95-B2E594FB8B5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ack and white text with white text&#10;&#10;Description automatically generated">
            <a:extLst>
              <a:ext uri="{FF2B5EF4-FFF2-40B4-BE49-F238E27FC236}">
                <a16:creationId xmlns:a16="http://schemas.microsoft.com/office/drawing/2014/main" id="{FE747A0E-3700-AEEE-0D78-3EE93ADB67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1745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09963-46B3-942A-5FF5-1F267C1FB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Are There Missing Books?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9F63E-F3CD-4EFF-B8C7-437D91E09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38181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The Question: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People will often read of other books mentioned in the Bible and wonder, “where are those at?”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Others will point to “lost” gospels like Judas or Barnabas and say, “see, the Bible isn’t complete.”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Others just want to know if the Bible, as we have it, is complete.</a:t>
            </a:r>
          </a:p>
        </p:txBody>
      </p:sp>
    </p:spTree>
    <p:extLst>
      <p:ext uri="{BB962C8B-B14F-4D97-AF65-F5344CB8AC3E}">
        <p14:creationId xmlns:p14="http://schemas.microsoft.com/office/powerpoint/2010/main" val="6057271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09963-46B3-942A-5FF5-1F267C1FB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Are There Missing Books?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9F63E-F3CD-4EFF-B8C7-437D91E09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8252030" cy="439116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 Different Categories of Books: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Nonextant: books cited that no copies remain. (Ex. “Wars of Yahweh” (</a:t>
            </a:r>
            <a:r>
              <a:rPr lang="en-US" sz="3200" b="1" dirty="0">
                <a:solidFill>
                  <a:srgbClr val="FF0000"/>
                </a:solidFill>
              </a:rPr>
              <a:t>Num. 21:14-15</a:t>
            </a:r>
            <a:r>
              <a:rPr lang="en-US" sz="3200" b="1" dirty="0">
                <a:solidFill>
                  <a:schemeClr val="tx1"/>
                </a:solidFill>
              </a:rPr>
              <a:t>).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Deuterocanonical: books that meet </a:t>
            </a:r>
            <a:r>
              <a:rPr lang="en-US" sz="3200" b="1" i="1" dirty="0">
                <a:solidFill>
                  <a:schemeClr val="tx1"/>
                </a:solidFill>
              </a:rPr>
              <a:t>most</a:t>
            </a:r>
            <a:r>
              <a:rPr lang="en-US" sz="3200" b="1" dirty="0">
                <a:solidFill>
                  <a:schemeClr val="tx1"/>
                </a:solidFill>
              </a:rPr>
              <a:t> of the criteria of cannon. (Ex. 1 Maccabees).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Pseudepigrapha: “writing that is produced by a person who is falsely claiming to be someone famous.” (Ex. The Pseudo Gospel of Thomas)</a:t>
            </a:r>
          </a:p>
        </p:txBody>
      </p:sp>
    </p:spTree>
    <p:extLst>
      <p:ext uri="{BB962C8B-B14F-4D97-AF65-F5344CB8AC3E}">
        <p14:creationId xmlns:p14="http://schemas.microsoft.com/office/powerpoint/2010/main" val="1015167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09963-46B3-942A-5FF5-1F267C1FB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Are There Missing Books?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9F63E-F3CD-4EFF-B8C7-437D91E09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8252030" cy="439116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 Apologetics Side: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Five Guiding Principles for Cannon: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Was the book written by a prophet of God?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Was the writer confirmed by acts of God? (Ex. </a:t>
            </a:r>
            <a:r>
              <a:rPr lang="en-US" sz="3200" b="1" dirty="0">
                <a:solidFill>
                  <a:srgbClr val="FF0000"/>
                </a:solidFill>
              </a:rPr>
              <a:t>Mk. 16:20</a:t>
            </a:r>
            <a:r>
              <a:rPr lang="en-US" sz="3200" b="1" dirty="0">
                <a:solidFill>
                  <a:schemeClr val="tx1"/>
                </a:solidFill>
              </a:rPr>
              <a:t>)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Did the message tell the truth about God?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Did it come with the power of God?</a:t>
            </a:r>
          </a:p>
          <a:p>
            <a:pPr marL="898398" lvl="2" indent="-514350">
              <a:buFont typeface="+mj-lt"/>
              <a:buAutoNum type="arabicPeriod"/>
            </a:pPr>
            <a:r>
              <a:rPr lang="en-US" sz="3200" b="1" dirty="0">
                <a:solidFill>
                  <a:schemeClr val="tx1"/>
                </a:solidFill>
              </a:rPr>
              <a:t>Was it accepted by the people of God?               ( Ex. </a:t>
            </a:r>
            <a:r>
              <a:rPr lang="en-US" sz="3200" b="1" dirty="0">
                <a:solidFill>
                  <a:srgbClr val="FF0000"/>
                </a:solidFill>
              </a:rPr>
              <a:t>1 Thess. 2:13; 2 Pet. 3:16</a:t>
            </a:r>
            <a:r>
              <a:rPr lang="en-US" sz="3200" b="1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4288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09963-46B3-942A-5FF5-1F267C1FBB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Are There Missing Books?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9F63E-F3CD-4EFF-B8C7-437D91E09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543800" cy="439116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The Faith Side: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Biblical faith is based on reason and evidence. </a:t>
            </a:r>
            <a:r>
              <a:rPr lang="en-US" sz="3200" b="1" dirty="0">
                <a:solidFill>
                  <a:srgbClr val="FF0000"/>
                </a:solidFill>
              </a:rPr>
              <a:t>Heb. 11:1; Isa. 1:18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God has promised to preserve His word.      </a:t>
            </a:r>
            <a:r>
              <a:rPr lang="en-US" sz="3200" b="1" dirty="0">
                <a:solidFill>
                  <a:srgbClr val="FF0000"/>
                </a:solidFill>
              </a:rPr>
              <a:t>1 Pet. 1:23-25; Matt. 24:35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God has been directly involved in the transmission of His word.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2 Pet. 1:19-21; Jn. 16:12-15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200" b="1" dirty="0">
                <a:solidFill>
                  <a:schemeClr val="tx1"/>
                </a:solidFill>
              </a:rPr>
              <a:t>We believe God has preserved accurately the books He wanted believers to have. </a:t>
            </a:r>
          </a:p>
        </p:txBody>
      </p:sp>
    </p:spTree>
    <p:extLst>
      <p:ext uri="{BB962C8B-B14F-4D97-AF65-F5344CB8AC3E}">
        <p14:creationId xmlns:p14="http://schemas.microsoft.com/office/powerpoint/2010/main" val="354761012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Office 2007 - 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120</TotalTime>
  <Words>404</Words>
  <Application>Microsoft Office PowerPoint</Application>
  <PresentationFormat>On-screen Show (4:3)</PresentationFormat>
  <Paragraphs>31</Paragraphs>
  <Slides>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Aptos</vt:lpstr>
      <vt:lpstr>Calibri</vt:lpstr>
      <vt:lpstr>Calibri Light</vt:lpstr>
      <vt:lpstr>Wingdings</vt:lpstr>
      <vt:lpstr>Retrospect</vt:lpstr>
      <vt:lpstr>PowerPoint Presentation</vt:lpstr>
      <vt:lpstr>Are There Missing Books?</vt:lpstr>
      <vt:lpstr>Are There Missing Books?</vt:lpstr>
      <vt:lpstr>Are There Missing Books?</vt:lpstr>
      <vt:lpstr>Are There Missing Books?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8</cp:revision>
  <cp:lastPrinted>2024-01-16T17:56:56Z</cp:lastPrinted>
  <dcterms:created xsi:type="dcterms:W3CDTF">2024-01-15T21:52:23Z</dcterms:created>
  <dcterms:modified xsi:type="dcterms:W3CDTF">2024-01-16T18:00:50Z</dcterms:modified>
</cp:coreProperties>
</file>