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61" r:id="rId2"/>
    <p:sldId id="256" r:id="rId3"/>
    <p:sldId id="257" r:id="rId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32158B-2246-46CA-8F88-AE51C09AD19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6EA8A9-7E8C-481F-9644-8047EB63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EA8A9-7E8C-481F-9644-8047EB638A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223B-2FB2-46DD-8E9D-F934DDFED9E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13E0-8687-42B5-BB16-91780661A5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34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223B-2FB2-46DD-8E9D-F934DDFED9E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13E0-8687-42B5-BB16-9178066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4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223B-2FB2-46DD-8E9D-F934DDFED9E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13E0-8687-42B5-BB16-9178066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6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223B-2FB2-46DD-8E9D-F934DDFED9E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13E0-8687-42B5-BB16-9178066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223B-2FB2-46DD-8E9D-F934DDFED9E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13E0-8687-42B5-BB16-91780661A5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35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223B-2FB2-46DD-8E9D-F934DDFED9E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13E0-8687-42B5-BB16-9178066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223B-2FB2-46DD-8E9D-F934DDFED9E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13E0-8687-42B5-BB16-9178066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7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223B-2FB2-46DD-8E9D-F934DDFED9E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13E0-8687-42B5-BB16-9178066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223B-2FB2-46DD-8E9D-F934DDFED9E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13E0-8687-42B5-BB16-9178066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7DC223B-2FB2-46DD-8E9D-F934DDFED9E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1F13E0-8687-42B5-BB16-9178066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3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223B-2FB2-46DD-8E9D-F934DDFED9E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13E0-8687-42B5-BB16-91780661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1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DC223B-2FB2-46DD-8E9D-F934DDFED9E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1F13E0-8687-42B5-BB16-91780661A52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4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255169-7D59-DEBF-9BF3-99D291E97AF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25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2117E-E5F7-0DD9-8911-27229DD61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94DB2-AED5-61D2-B839-E6B758E6BF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book on a table&#10;&#10;Description automatically generated">
            <a:extLst>
              <a:ext uri="{FF2B5EF4-FFF2-40B4-BE49-F238E27FC236}">
                <a16:creationId xmlns:a16="http://schemas.microsoft.com/office/drawing/2014/main" id="{FE45B837-FC37-ED22-C6B3-9F3F8F2E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9079-77A0-8243-1994-862346D3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Why Study Matthew?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Matthew 2:1-6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D896E-9860-4CCE-14D0-CD7B24AA3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We Should Study Matthew To Learn…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About the Old Testament roots of the Gospel. </a:t>
            </a:r>
            <a:r>
              <a:rPr lang="en-US" sz="3200" b="1" dirty="0">
                <a:solidFill>
                  <a:srgbClr val="FF0000"/>
                </a:solidFill>
              </a:rPr>
              <a:t>Matt. 1:1; 5:18; 21:33-46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About the nature of the kingdom of God. </a:t>
            </a:r>
            <a:r>
              <a:rPr lang="en-US" sz="3200" b="1" dirty="0">
                <a:solidFill>
                  <a:srgbClr val="FF0000"/>
                </a:solidFill>
              </a:rPr>
              <a:t>Matt. 4:23</a:t>
            </a:r>
            <a:r>
              <a:rPr lang="en-US" sz="3200" b="1">
                <a:solidFill>
                  <a:srgbClr val="FF0000"/>
                </a:solidFill>
              </a:rPr>
              <a:t>; 13:44-52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>
                <a:solidFill>
                  <a:schemeClr val="tx1"/>
                </a:solidFill>
              </a:rPr>
              <a:t>About </a:t>
            </a:r>
            <a:r>
              <a:rPr lang="en-US" sz="3200" b="1" dirty="0">
                <a:solidFill>
                  <a:schemeClr val="tx1"/>
                </a:solidFill>
              </a:rPr>
              <a:t>the authority of our King Jesus. </a:t>
            </a:r>
            <a:r>
              <a:rPr lang="en-US" sz="3200" b="1" dirty="0">
                <a:solidFill>
                  <a:srgbClr val="FF0000"/>
                </a:solidFill>
              </a:rPr>
              <a:t>Matt. 28:18-20 </a:t>
            </a:r>
            <a:r>
              <a:rPr lang="en-US" sz="3200" b="1" dirty="0">
                <a:solidFill>
                  <a:schemeClr val="tx1"/>
                </a:solidFill>
              </a:rPr>
              <a:t>(ex. </a:t>
            </a:r>
            <a:r>
              <a:rPr lang="en-US" sz="3200" b="1" dirty="0">
                <a:solidFill>
                  <a:srgbClr val="FF0000"/>
                </a:solidFill>
              </a:rPr>
              <a:t>5:21-22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About the heart of Christ.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Matt. 11:29; 14:14; 20:28</a:t>
            </a: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74</Words>
  <Application>Microsoft Office PowerPoint</Application>
  <PresentationFormat>On-screen Show (4:3)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Calibri</vt:lpstr>
      <vt:lpstr>Calibri Light</vt:lpstr>
      <vt:lpstr>Wingdings</vt:lpstr>
      <vt:lpstr>Retrospect</vt:lpstr>
      <vt:lpstr>PowerPoint Presentation</vt:lpstr>
      <vt:lpstr>PowerPoint Presentation</vt:lpstr>
      <vt:lpstr>Why Study Matthew? Matthew 2:1-6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11</cp:revision>
  <cp:lastPrinted>2024-01-25T23:06:14Z</cp:lastPrinted>
  <dcterms:created xsi:type="dcterms:W3CDTF">2024-01-16T18:04:58Z</dcterms:created>
  <dcterms:modified xsi:type="dcterms:W3CDTF">2024-01-25T23:11:41Z</dcterms:modified>
</cp:coreProperties>
</file>