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0" r:id="rId2"/>
    <p:sldId id="256" r:id="rId3"/>
    <p:sldId id="257" r:id="rId4"/>
    <p:sldId id="261" r:id="rId5"/>
    <p:sldId id="262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373" autoAdjust="0"/>
  </p:normalViewPr>
  <p:slideViewPr>
    <p:cSldViewPr snapToGrid="0">
      <p:cViewPr varScale="1">
        <p:scale>
          <a:sx n="102" d="100"/>
          <a:sy n="102" d="100"/>
        </p:scale>
        <p:origin x="10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049275-5957-4F3C-8AFB-2AA34E59575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872D54-1D78-446A-ADFB-E1BAF940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72D54-1D78-446A-ADFB-E1BAF94073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8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72D54-1D78-446A-ADFB-E1BAF94073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72D54-1D78-446A-ADFB-E1BAF94073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6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13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8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3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3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7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0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0D46D20-6E3D-4D89-A3D2-0F213CEAE9E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8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9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D46D20-6E3D-4D89-A3D2-0F213CEAE9E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97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174B44-CF5C-8E3C-7E52-AE974A73728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6540-A420-852E-15C4-F40627B9C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AA760-4799-59C0-A34E-F11ED1B95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2FD760C7-F378-24D5-F17F-EB3178391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C849-530B-4907-93D5-0FFE59BD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Devotion To God: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Acts 2:40-47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E69C-972B-339A-D151-0DF6FEF23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Meaning of Devotion: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Devotion – denotes godliness or a life devoted to God (Mounce).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To be devoted – to attend to, devote oneself to, with regularity and steadfastness (Mounce).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Romans 12:1-3</a:t>
            </a:r>
          </a:p>
        </p:txBody>
      </p:sp>
    </p:spTree>
    <p:extLst>
      <p:ext uri="{BB962C8B-B14F-4D97-AF65-F5344CB8AC3E}">
        <p14:creationId xmlns:p14="http://schemas.microsoft.com/office/powerpoint/2010/main" val="150983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C849-530B-4907-93D5-0FFE59BD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Devotion To God: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Acts 2:40-47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E69C-972B-339A-D151-0DF6FEF23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Meaning of Devotion.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Substance of Devotion: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fear of God.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9:31 ESV; Jer. 32:10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love of God.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Jn. 4:9-10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desire for God.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Ps. 42:1-2; Phil. 3:10</a:t>
            </a:r>
          </a:p>
        </p:txBody>
      </p:sp>
    </p:spTree>
    <p:extLst>
      <p:ext uri="{BB962C8B-B14F-4D97-AF65-F5344CB8AC3E}">
        <p14:creationId xmlns:p14="http://schemas.microsoft.com/office/powerpoint/2010/main" val="287722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C849-530B-4907-93D5-0FFE59BD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Devotion To God: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Acts 2:40-47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E69C-972B-339A-D151-0DF6FEF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6653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Meaning of Devotion.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Substance of Devotion.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Process of Devotion: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Acts 2:40-47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Know more about God. </a:t>
            </a:r>
            <a:r>
              <a:rPr lang="en-US" sz="3200" b="1" dirty="0">
                <a:solidFill>
                  <a:srgbClr val="FF0000"/>
                </a:solidFill>
              </a:rPr>
              <a:t>v.42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Worship God. </a:t>
            </a:r>
            <a:r>
              <a:rPr lang="en-US" sz="3200" b="1" dirty="0">
                <a:solidFill>
                  <a:srgbClr val="FF0000"/>
                </a:solidFill>
              </a:rPr>
              <a:t>vv.42, 47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Being involved with God’s people.                </a:t>
            </a:r>
            <a:r>
              <a:rPr lang="en-US" sz="3200" b="1" dirty="0">
                <a:solidFill>
                  <a:srgbClr val="FF0000"/>
                </a:solidFill>
              </a:rPr>
              <a:t>vv.44, 46</a:t>
            </a:r>
          </a:p>
        </p:txBody>
      </p:sp>
    </p:spTree>
    <p:extLst>
      <p:ext uri="{BB962C8B-B14F-4D97-AF65-F5344CB8AC3E}">
        <p14:creationId xmlns:p14="http://schemas.microsoft.com/office/powerpoint/2010/main" val="222714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406</TotalTime>
  <Words>150</Words>
  <Application>Microsoft Office PowerPoint</Application>
  <PresentationFormat>On-screen Show (4:3)</PresentationFormat>
  <Paragraphs>22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Retrospect</vt:lpstr>
      <vt:lpstr>PowerPoint Presentation</vt:lpstr>
      <vt:lpstr>PowerPoint Presentation</vt:lpstr>
      <vt:lpstr>Devotion To God: Acts 2:40-47</vt:lpstr>
      <vt:lpstr>Devotion To God: Acts 2:40-47</vt:lpstr>
      <vt:lpstr>Devotion To God: Acts 2:40-47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8</cp:revision>
  <cp:lastPrinted>2024-01-04T21:24:42Z</cp:lastPrinted>
  <dcterms:created xsi:type="dcterms:W3CDTF">2024-01-04T18:21:02Z</dcterms:created>
  <dcterms:modified xsi:type="dcterms:W3CDTF">2024-02-02T20:09:25Z</dcterms:modified>
</cp:coreProperties>
</file>