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571D-69DE-480E-93C7-49223320FA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689A-F9AB-4EC3-8D71-C250FA6539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08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571D-69DE-480E-93C7-49223320FA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689A-F9AB-4EC3-8D71-C250FA653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571D-69DE-480E-93C7-49223320FA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689A-F9AB-4EC3-8D71-C250FA653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8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571D-69DE-480E-93C7-49223320FA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689A-F9AB-4EC3-8D71-C250FA653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5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571D-69DE-480E-93C7-49223320FA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689A-F9AB-4EC3-8D71-C250FA6539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93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571D-69DE-480E-93C7-49223320FA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689A-F9AB-4EC3-8D71-C250FA653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7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571D-69DE-480E-93C7-49223320FA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689A-F9AB-4EC3-8D71-C250FA653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7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571D-69DE-480E-93C7-49223320FA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689A-F9AB-4EC3-8D71-C250FA653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1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571D-69DE-480E-93C7-49223320FA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689A-F9AB-4EC3-8D71-C250FA653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7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140571D-69DE-480E-93C7-49223320FA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D7689A-F9AB-4EC3-8D71-C250FA653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1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571D-69DE-480E-93C7-49223320FA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689A-F9AB-4EC3-8D71-C250FA653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4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40571D-69DE-480E-93C7-49223320FA2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9D7689A-F9AB-4EC3-8D71-C250FA6539E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5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EA379E-FB0F-0049-99AF-22C5673EF56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3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59D3-6043-69CA-209B-E590227CD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DCD35-D3D8-B56B-E87F-5232BBF68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mountain with trees and text&#10;&#10;Description automatically generated">
            <a:extLst>
              <a:ext uri="{FF2B5EF4-FFF2-40B4-BE49-F238E27FC236}">
                <a16:creationId xmlns:a16="http://schemas.microsoft.com/office/drawing/2014/main" id="{DF10B45D-2B1F-8CA6-1782-8F9086D6C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5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121B-4DE5-CEE2-B30C-6A14EBA8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David’s Last Days: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Kings 2:10-11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5F4E6-79DD-742F-35F6-7F090E8BE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356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David Reflects Back on Life.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2 Sam. 23:1-7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He doesn’t waste time dealing with sin.             </a:t>
            </a:r>
            <a:r>
              <a:rPr lang="en-US" sz="3200" b="1" dirty="0">
                <a:solidFill>
                  <a:srgbClr val="FF0000"/>
                </a:solidFill>
              </a:rPr>
              <a:t>2 Sam. 24:1-9, 10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Gives his final instructions to Solomon.                  </a:t>
            </a:r>
            <a:r>
              <a:rPr lang="en-US" sz="3200" b="1" dirty="0">
                <a:solidFill>
                  <a:srgbClr val="FF0000"/>
                </a:solidFill>
              </a:rPr>
              <a:t>1 Kings 2:1-9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David sleeps with his fathers.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Kings 2:10-11</a:t>
            </a:r>
          </a:p>
        </p:txBody>
      </p:sp>
    </p:spTree>
    <p:extLst>
      <p:ext uri="{BB962C8B-B14F-4D97-AF65-F5344CB8AC3E}">
        <p14:creationId xmlns:p14="http://schemas.microsoft.com/office/powerpoint/2010/main" val="181095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</TotalTime>
  <Words>55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Wingdings</vt:lpstr>
      <vt:lpstr>Retrospect</vt:lpstr>
      <vt:lpstr>PowerPoint Presentation</vt:lpstr>
      <vt:lpstr>PowerPoint Presentation</vt:lpstr>
      <vt:lpstr>David’s Last Days: 1 Kings 2:10-11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1</cp:revision>
  <dcterms:created xsi:type="dcterms:W3CDTF">2024-02-11T23:18:25Z</dcterms:created>
  <dcterms:modified xsi:type="dcterms:W3CDTF">2024-02-11T23:59:54Z</dcterms:modified>
</cp:coreProperties>
</file>