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60" r:id="rId2"/>
    <p:sldId id="256" r:id="rId3"/>
    <p:sldId id="257" r:id="rId4"/>
    <p:sldId id="259" r:id="rId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247" autoAdjust="0"/>
  </p:normalViewPr>
  <p:slideViewPr>
    <p:cSldViewPr snapToGrid="0">
      <p:cViewPr varScale="1">
        <p:scale>
          <a:sx n="141" d="100"/>
          <a:sy n="141" d="100"/>
        </p:scale>
        <p:origin x="20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233AF96-D76D-40C0-8A1F-407AA52308B8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DDB556E-801F-4D8A-8032-D19E3357F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72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Mutual submission is primary (5.21), every other role I have besides being a disciple of Jesus is secondary. The rest of Ephesians 5 and the first part of Ephesians 6 is the application of Ephesians 5:21.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DB556E-801F-4D8A-8032-D19E3357F09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72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A8CE-D129-4D73-B12A-93BF5C15040B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A2FB-E1B7-4159-B153-A56A1ED6A3B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6170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A8CE-D129-4D73-B12A-93BF5C15040B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A2FB-E1B7-4159-B153-A56A1ED6A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13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A8CE-D129-4D73-B12A-93BF5C15040B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A2FB-E1B7-4159-B153-A56A1ED6A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600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A8CE-D129-4D73-B12A-93BF5C15040B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A2FB-E1B7-4159-B153-A56A1ED6A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29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A8CE-D129-4D73-B12A-93BF5C15040B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A2FB-E1B7-4159-B153-A56A1ED6A3B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646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A8CE-D129-4D73-B12A-93BF5C15040B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A2FB-E1B7-4159-B153-A56A1ED6A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745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A8CE-D129-4D73-B12A-93BF5C15040B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A2FB-E1B7-4159-B153-A56A1ED6A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97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A8CE-D129-4D73-B12A-93BF5C15040B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A2FB-E1B7-4159-B153-A56A1ED6A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0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A8CE-D129-4D73-B12A-93BF5C15040B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A2FB-E1B7-4159-B153-A56A1ED6A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795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BC3A8CE-D129-4D73-B12A-93BF5C15040B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08A2FB-E1B7-4159-B153-A56A1ED6A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307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A8CE-D129-4D73-B12A-93BF5C15040B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A2FB-E1B7-4159-B153-A56A1ED6A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54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BC3A8CE-D129-4D73-B12A-93BF5C15040B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E08A2FB-E1B7-4159-B153-A56A1ED6A3B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6270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CD54047-6435-F60F-33BC-AD4DCA3300F7}"/>
              </a:ext>
            </a:extLst>
          </p:cNvPr>
          <p:cNvSpPr/>
          <p:nvPr/>
        </p:nvSpPr>
        <p:spPr>
          <a:xfrm>
            <a:off x="0" y="1"/>
            <a:ext cx="9144000" cy="685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672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E076A-A129-A6B4-4D4B-F947A2ABB9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F5021F-7F93-FE8C-56A8-B3A45C024F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blue and black wedding rings&#10;&#10;Description automatically generated">
            <a:extLst>
              <a:ext uri="{FF2B5EF4-FFF2-40B4-BE49-F238E27FC236}">
                <a16:creationId xmlns:a16="http://schemas.microsoft.com/office/drawing/2014/main" id="{F61B700F-3E22-49E0-84EA-AC545E5518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48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0D89F-B5A1-C33D-02C9-F82933873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Christ, The Church, and Marriage:</a:t>
            </a:r>
            <a:br>
              <a:rPr lang="en-US" sz="4400" b="1" dirty="0"/>
            </a:br>
            <a:r>
              <a:rPr lang="en-US" sz="3600" b="1" dirty="0">
                <a:solidFill>
                  <a:srgbClr val="FF0000"/>
                </a:solidFill>
              </a:rPr>
              <a:t>Ephesians 5:22-33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557C5-4A02-5A22-CED9-03A737146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Christ and The Church: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>
                <a:solidFill>
                  <a:schemeClr val="tx1"/>
                </a:solidFill>
              </a:rPr>
              <a:t>Christ’s </a:t>
            </a:r>
            <a:r>
              <a:rPr lang="en-US" sz="3200" b="1" dirty="0">
                <a:solidFill>
                  <a:schemeClr val="tx1"/>
                </a:solidFill>
              </a:rPr>
              <a:t>relationship to the Church.                    </a:t>
            </a:r>
            <a:r>
              <a:rPr lang="en-US" sz="3200" b="1" dirty="0">
                <a:solidFill>
                  <a:srgbClr val="FF0000"/>
                </a:solidFill>
              </a:rPr>
              <a:t>Eph. 5:23-24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Christ’s sacrifice for the Church.                          </a:t>
            </a:r>
            <a:r>
              <a:rPr lang="en-US" sz="3200" b="1" dirty="0">
                <a:solidFill>
                  <a:srgbClr val="FF0000"/>
                </a:solidFill>
              </a:rPr>
              <a:t>Eph. 5:25-27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Christ’s care for the Church.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Eph. 5:29-30</a:t>
            </a:r>
          </a:p>
        </p:txBody>
      </p:sp>
    </p:spTree>
    <p:extLst>
      <p:ext uri="{BB962C8B-B14F-4D97-AF65-F5344CB8AC3E}">
        <p14:creationId xmlns:p14="http://schemas.microsoft.com/office/powerpoint/2010/main" val="3780802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E8706B-609B-7259-5590-5D24340A7A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3CC66-BF5F-5435-DA5F-98F53E814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Christ, The Church, and Marriage:</a:t>
            </a:r>
            <a:br>
              <a:rPr lang="en-US" sz="4400" b="1" dirty="0"/>
            </a:br>
            <a:r>
              <a:rPr lang="en-US" sz="3600" b="1" dirty="0">
                <a:solidFill>
                  <a:srgbClr val="FF0000"/>
                </a:solidFill>
              </a:rPr>
              <a:t>Ephesians 5:22-33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912BD-CA17-1A95-D494-197E32A29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Principles for Marriage: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Mutual submission in Christ is primary. </a:t>
            </a:r>
            <a:r>
              <a:rPr lang="en-US" sz="3200" b="1" dirty="0">
                <a:solidFill>
                  <a:srgbClr val="FF0000"/>
                </a:solidFill>
              </a:rPr>
              <a:t>Eph. 5:21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Husbands are to sacrificially love and care for his wife. </a:t>
            </a:r>
            <a:r>
              <a:rPr lang="en-US" sz="3200" b="1" dirty="0">
                <a:solidFill>
                  <a:srgbClr val="FF0000"/>
                </a:solidFill>
              </a:rPr>
              <a:t>Eph. 5:25-28, 33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Wives are to respectfully submit to her husband. </a:t>
            </a:r>
            <a:r>
              <a:rPr lang="en-US" sz="3200" b="1" dirty="0">
                <a:solidFill>
                  <a:srgbClr val="FF0000"/>
                </a:solidFill>
              </a:rPr>
              <a:t>Eph. 5:22, 33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28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1591</TotalTime>
  <Words>141</Words>
  <Application>Microsoft Office PowerPoint</Application>
  <PresentationFormat>On-screen Show (4:3)</PresentationFormat>
  <Paragraphs>12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Retrospect</vt:lpstr>
      <vt:lpstr>PowerPoint Presentation</vt:lpstr>
      <vt:lpstr>PowerPoint Presentation</vt:lpstr>
      <vt:lpstr>Christ, The Church, and Marriage: Ephesians 5:22-33</vt:lpstr>
      <vt:lpstr>Christ, The Church, and Marriage: Ephesians 5:22-33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Brenden Ashby</dc:creator>
  <cp:lastModifiedBy>Lindsay, Kurt E - (kurtl)</cp:lastModifiedBy>
  <cp:revision>6</cp:revision>
  <cp:lastPrinted>2024-02-16T18:50:06Z</cp:lastPrinted>
  <dcterms:created xsi:type="dcterms:W3CDTF">2024-02-15T18:38:31Z</dcterms:created>
  <dcterms:modified xsi:type="dcterms:W3CDTF">2024-02-18T19:07:18Z</dcterms:modified>
</cp:coreProperties>
</file>