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6" r:id="rId4"/>
    <p:sldId id="262" r:id="rId5"/>
    <p:sldId id="260" r:id="rId6"/>
    <p:sldId id="267"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62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3FBEC-481B-4583-8113-476AF2698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94916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3FBEC-481B-4583-8113-476AF2698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2577373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3FBEC-481B-4583-8113-476AF2698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27240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3FBEC-481B-4583-8113-476AF2698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83271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3FBEC-481B-4583-8113-476AF2698093}"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3080086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13FBEC-481B-4583-8113-476AF2698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2660678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13FBEC-481B-4583-8113-476AF2698093}" type="datetimeFigureOut">
              <a:rPr lang="en-US" smtClean="0"/>
              <a:t>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368114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13FBEC-481B-4583-8113-476AF2698093}" type="datetimeFigureOut">
              <a:rPr lang="en-US" smtClean="0"/>
              <a:t>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406484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3FBEC-481B-4583-8113-476AF2698093}" type="datetimeFigureOut">
              <a:rPr lang="en-US" smtClean="0"/>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3090872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3FBEC-481B-4583-8113-476AF2698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4117341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3FBEC-481B-4583-8113-476AF2698093}"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95E0E-4D16-4B79-A019-5D2A970F4849}" type="slidenum">
              <a:rPr lang="en-US" smtClean="0"/>
              <a:t>‹#›</a:t>
            </a:fld>
            <a:endParaRPr lang="en-US"/>
          </a:p>
        </p:txBody>
      </p:sp>
    </p:spTree>
    <p:extLst>
      <p:ext uri="{BB962C8B-B14F-4D97-AF65-F5344CB8AC3E}">
        <p14:creationId xmlns:p14="http://schemas.microsoft.com/office/powerpoint/2010/main" val="2329994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3FBEC-481B-4583-8113-476AF2698093}" type="datetimeFigureOut">
              <a:rPr lang="en-US" smtClean="0"/>
              <a:t>2/25/2024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95E0E-4D16-4B79-A019-5D2A970F4849}" type="slidenum">
              <a:rPr lang="en-US" smtClean="0"/>
              <a:t>‹#›</a:t>
            </a:fld>
            <a:endParaRPr lang="en-US"/>
          </a:p>
        </p:txBody>
      </p:sp>
    </p:spTree>
    <p:extLst>
      <p:ext uri="{BB962C8B-B14F-4D97-AF65-F5344CB8AC3E}">
        <p14:creationId xmlns:p14="http://schemas.microsoft.com/office/powerpoint/2010/main" val="2353737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Put on the Lord Jesus Christ,</a:t>
            </a:r>
            <a:b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Make no provision for the flesh</a:t>
            </a:r>
            <a:b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Romans 13:11-14</a:t>
            </a:r>
            <a:endPar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p:txBody>
          <a:bodyPr/>
          <a:lstStyle/>
          <a:p>
            <a:endParaRPr lang="en-US"/>
          </a:p>
        </p:txBody>
      </p:sp>
      <p:pic>
        <p:nvPicPr>
          <p:cNvPr id="5" name="Picture 2" descr="Gladiator, Rome, Roman History, Fight"/>
          <p:cNvPicPr>
            <a:picLocks noChangeAspect="1" noChangeArrowheads="1"/>
          </p:cNvPicPr>
          <p:nvPr/>
        </p:nvPicPr>
        <p:blipFill rotWithShape="1">
          <a:blip r:embed="rId2">
            <a:extLst>
              <a:ext uri="{28A0092B-C50C-407E-A947-70E740481C1C}">
                <a14:useLocalDpi xmlns:a14="http://schemas.microsoft.com/office/drawing/2010/main" val="0"/>
              </a:ext>
            </a:extLst>
          </a:blip>
          <a:srcRect l="20069" t="1111" r="26034" b="42177"/>
          <a:stretch/>
        </p:blipFill>
        <p:spPr bwMode="auto">
          <a:xfrm>
            <a:off x="2514600" y="3019424"/>
            <a:ext cx="3648075" cy="3838576"/>
          </a:xfrm>
          <a:prstGeom prst="rect">
            <a:avLst/>
          </a:prstGeom>
          <a:noFill/>
          <a:effectLst>
            <a:glow rad="863600">
              <a:srgbClr val="FFFF00">
                <a:alpha val="60000"/>
              </a:srgb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33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Put on the Lord Jesus </a:t>
            </a:r>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Christ,…</a:t>
            </a:r>
            <a:b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Romans </a:t>
            </a:r>
            <a:r>
              <a:rPr lang="en-US"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13:11-14</a:t>
            </a:r>
            <a:endParaRPr lang="en-US" i="1" dirty="0"/>
          </a:p>
        </p:txBody>
      </p:sp>
      <p:sp>
        <p:nvSpPr>
          <p:cNvPr id="5" name="Content Placeholder 4"/>
          <p:cNvSpPr>
            <a:spLocks noGrp="1"/>
          </p:cNvSpPr>
          <p:nvPr>
            <p:ph idx="1"/>
          </p:nvPr>
        </p:nvSpPr>
        <p:spPr>
          <a:xfrm>
            <a:off x="457200" y="1828800"/>
            <a:ext cx="8229600" cy="3429000"/>
          </a:xfrm>
        </p:spPr>
        <p:txBody>
          <a:bodyPr/>
          <a:lstStyle/>
          <a:p>
            <a:r>
              <a:rPr lang="en-US" dirty="0" smtClean="0"/>
              <a:t>Who has been added to the Lord?</a:t>
            </a:r>
          </a:p>
          <a:p>
            <a:pPr marL="0" indent="0">
              <a:buNone/>
            </a:pPr>
            <a:r>
              <a:rPr lang="en-US" dirty="0" smtClean="0"/>
              <a:t>   Romans 5:1, 9</a:t>
            </a:r>
          </a:p>
          <a:p>
            <a:pPr marL="0" indent="0">
              <a:buNone/>
            </a:pPr>
            <a:r>
              <a:rPr lang="en-US" dirty="0"/>
              <a:t> </a:t>
            </a:r>
            <a:r>
              <a:rPr lang="en-US" dirty="0" smtClean="0"/>
              <a:t>  Romans 6:3, 11</a:t>
            </a:r>
          </a:p>
          <a:p>
            <a:r>
              <a:rPr lang="en-US" dirty="0" smtClean="0"/>
              <a:t>These ought to spend their lives </a:t>
            </a:r>
            <a:br>
              <a:rPr lang="en-US" dirty="0" smtClean="0"/>
            </a:br>
            <a:r>
              <a:rPr lang="en-US" dirty="0" smtClean="0"/>
              <a:t>putting on the Lord  (Rom. 13:11ff)</a:t>
            </a:r>
            <a:endParaRPr lang="en-US" dirty="0"/>
          </a:p>
        </p:txBody>
      </p:sp>
      <p:pic>
        <p:nvPicPr>
          <p:cNvPr id="6" name="Picture 2" descr="Gladiator, Rome, Roman History, Fight"/>
          <p:cNvPicPr>
            <a:picLocks noChangeAspect="1" noChangeArrowheads="1"/>
          </p:cNvPicPr>
          <p:nvPr/>
        </p:nvPicPr>
        <p:blipFill rotWithShape="1">
          <a:blip r:embed="rId2">
            <a:extLst>
              <a:ext uri="{28A0092B-C50C-407E-A947-70E740481C1C}">
                <a14:useLocalDpi xmlns:a14="http://schemas.microsoft.com/office/drawing/2010/main" val="0"/>
              </a:ext>
            </a:extLst>
          </a:blip>
          <a:srcRect l="20069" t="1111" r="26034" b="42177"/>
          <a:stretch/>
        </p:blipFill>
        <p:spPr bwMode="auto">
          <a:xfrm>
            <a:off x="7391400" y="4686300"/>
            <a:ext cx="2027714" cy="2133600"/>
          </a:xfrm>
          <a:prstGeom prst="rect">
            <a:avLst/>
          </a:prstGeom>
          <a:noFill/>
          <a:effectLst>
            <a:glow rad="863600">
              <a:srgbClr val="FFFF00">
                <a:alpha val="60000"/>
              </a:srgb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94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Put on the Lord Jesus Christ</a:t>
            </a:r>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Romans </a:t>
            </a:r>
            <a:r>
              <a:rPr lang="en-US"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13:11-14</a:t>
            </a:r>
            <a:endParaRPr lang="en-US" i="1" dirty="0"/>
          </a:p>
        </p:txBody>
      </p:sp>
      <p:sp>
        <p:nvSpPr>
          <p:cNvPr id="5" name="Content Placeholder 4"/>
          <p:cNvSpPr>
            <a:spLocks noGrp="1"/>
          </p:cNvSpPr>
          <p:nvPr>
            <p:ph idx="1"/>
          </p:nvPr>
        </p:nvSpPr>
        <p:spPr>
          <a:xfrm>
            <a:off x="304800" y="1828800"/>
            <a:ext cx="8534400" cy="3429000"/>
          </a:xfrm>
        </p:spPr>
        <p:txBody>
          <a:bodyPr>
            <a:normAutofit/>
          </a:bodyPr>
          <a:lstStyle/>
          <a:p>
            <a:r>
              <a:rPr lang="en-US" dirty="0" smtClean="0"/>
              <a:t>Make no provision for revelry and drunkenness</a:t>
            </a:r>
          </a:p>
          <a:p>
            <a:pPr marL="0" indent="0">
              <a:buNone/>
            </a:pPr>
            <a:r>
              <a:rPr lang="en-US" dirty="0" smtClean="0"/>
              <a:t>  Eph. 5:18a</a:t>
            </a:r>
          </a:p>
          <a:p>
            <a:pPr marL="0" indent="0">
              <a:buNone/>
            </a:pPr>
            <a:r>
              <a:rPr lang="en-US" dirty="0"/>
              <a:t> </a:t>
            </a:r>
            <a:r>
              <a:rPr lang="en-US" dirty="0" smtClean="0"/>
              <a:t> Rom. 12:13</a:t>
            </a:r>
          </a:p>
          <a:p>
            <a:pPr marL="0" indent="0">
              <a:buNone/>
            </a:pPr>
            <a:r>
              <a:rPr lang="en-US" dirty="0"/>
              <a:t> </a:t>
            </a:r>
            <a:r>
              <a:rPr lang="en-US" dirty="0" smtClean="0"/>
              <a:t> Eph. 5:18b-19</a:t>
            </a:r>
            <a:endParaRPr lang="en-US" dirty="0"/>
          </a:p>
        </p:txBody>
      </p:sp>
      <p:pic>
        <p:nvPicPr>
          <p:cNvPr id="6" name="Picture 2" descr="Gladiator, Rome, Roman History, Fight"/>
          <p:cNvPicPr>
            <a:picLocks noChangeAspect="1" noChangeArrowheads="1"/>
          </p:cNvPicPr>
          <p:nvPr/>
        </p:nvPicPr>
        <p:blipFill rotWithShape="1">
          <a:blip r:embed="rId2">
            <a:extLst>
              <a:ext uri="{28A0092B-C50C-407E-A947-70E740481C1C}">
                <a14:useLocalDpi xmlns:a14="http://schemas.microsoft.com/office/drawing/2010/main" val="0"/>
              </a:ext>
            </a:extLst>
          </a:blip>
          <a:srcRect l="20069" t="1111" r="26034" b="42177"/>
          <a:stretch/>
        </p:blipFill>
        <p:spPr bwMode="auto">
          <a:xfrm>
            <a:off x="7391400" y="4686300"/>
            <a:ext cx="2027714" cy="2133600"/>
          </a:xfrm>
          <a:prstGeom prst="rect">
            <a:avLst/>
          </a:prstGeom>
          <a:noFill/>
          <a:effectLst>
            <a:glow rad="863600">
              <a:srgbClr val="FFFF00">
                <a:alpha val="60000"/>
              </a:srgb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60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Put on the Lord Jesus Christ</a:t>
            </a:r>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Romans 13:11-14</a:t>
            </a:r>
            <a:endParaRPr lang="en-US" i="1" dirty="0"/>
          </a:p>
        </p:txBody>
      </p:sp>
      <p:sp>
        <p:nvSpPr>
          <p:cNvPr id="5" name="Content Placeholder 4"/>
          <p:cNvSpPr>
            <a:spLocks noGrp="1"/>
          </p:cNvSpPr>
          <p:nvPr>
            <p:ph idx="1"/>
          </p:nvPr>
        </p:nvSpPr>
        <p:spPr>
          <a:xfrm>
            <a:off x="457200" y="1828800"/>
            <a:ext cx="8229600" cy="4343400"/>
          </a:xfrm>
        </p:spPr>
        <p:txBody>
          <a:bodyPr>
            <a:normAutofit/>
          </a:bodyPr>
          <a:lstStyle/>
          <a:p>
            <a:r>
              <a:rPr lang="en-US" dirty="0" smtClean="0"/>
              <a:t>Make no provision for lewdness and lust</a:t>
            </a:r>
          </a:p>
          <a:p>
            <a:pPr marL="0" indent="0">
              <a:buNone/>
            </a:pPr>
            <a:r>
              <a:rPr lang="en-US" dirty="0" smtClean="0"/>
              <a:t>   What is lewdness?</a:t>
            </a:r>
          </a:p>
          <a:p>
            <a:pPr marL="0" indent="0">
              <a:buNone/>
            </a:pPr>
            <a:r>
              <a:rPr lang="en-US" dirty="0"/>
              <a:t> </a:t>
            </a:r>
            <a:r>
              <a:rPr lang="en-US" dirty="0" smtClean="0"/>
              <a:t>  Pornography  Mt. 5:28</a:t>
            </a:r>
          </a:p>
          <a:p>
            <a:pPr marL="0" indent="0">
              <a:buNone/>
            </a:pPr>
            <a:r>
              <a:rPr lang="en-US" dirty="0"/>
              <a:t> </a:t>
            </a:r>
            <a:r>
              <a:rPr lang="en-US" dirty="0" smtClean="0"/>
              <a:t>  Dancing</a:t>
            </a:r>
          </a:p>
          <a:p>
            <a:pPr marL="0" indent="0">
              <a:buNone/>
            </a:pPr>
            <a:r>
              <a:rPr lang="en-US" dirty="0"/>
              <a:t> </a:t>
            </a:r>
            <a:r>
              <a:rPr lang="en-US" dirty="0" smtClean="0"/>
              <a:t>  Clothing  Gen. 3:7-10, 21; Rev. 3:18</a:t>
            </a:r>
          </a:p>
        </p:txBody>
      </p:sp>
      <p:pic>
        <p:nvPicPr>
          <p:cNvPr id="6" name="Picture 2" descr="Gladiator, Rome, Roman History, Fight"/>
          <p:cNvPicPr>
            <a:picLocks noChangeAspect="1" noChangeArrowheads="1"/>
          </p:cNvPicPr>
          <p:nvPr/>
        </p:nvPicPr>
        <p:blipFill rotWithShape="1">
          <a:blip r:embed="rId2">
            <a:extLst>
              <a:ext uri="{28A0092B-C50C-407E-A947-70E740481C1C}">
                <a14:useLocalDpi xmlns:a14="http://schemas.microsoft.com/office/drawing/2010/main" val="0"/>
              </a:ext>
            </a:extLst>
          </a:blip>
          <a:srcRect l="20069" t="1111" r="26034" b="42177"/>
          <a:stretch/>
        </p:blipFill>
        <p:spPr bwMode="auto">
          <a:xfrm>
            <a:off x="7391400" y="4686300"/>
            <a:ext cx="2027714" cy="2133600"/>
          </a:xfrm>
          <a:prstGeom prst="rect">
            <a:avLst/>
          </a:prstGeom>
          <a:noFill/>
          <a:effectLst>
            <a:glow rad="863600">
              <a:srgbClr val="FFFF00">
                <a:alpha val="60000"/>
              </a:srgb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89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1437"/>
            <a:ext cx="8229600" cy="4525963"/>
          </a:xfrm>
        </p:spPr>
        <p:txBody>
          <a:bodyPr/>
          <a:lstStyle/>
          <a:p>
            <a:r>
              <a:rPr lang="en-US" dirty="0"/>
              <a:t>An older preacher once told me that, in India, it would be wrong for preachers to tell Christian women to cover their midriffs.  Likewise, he said, it is wrong to impose our “American custom” of covering our breasts on topless Christians in Africa… </a:t>
            </a:r>
            <a:r>
              <a:rPr lang="en-US" dirty="0" smtClean="0"/>
              <a:t/>
            </a:r>
            <a:br>
              <a:rPr lang="en-US" dirty="0" smtClean="0"/>
            </a:br>
            <a:r>
              <a:rPr lang="en-US" sz="2400" i="1" dirty="0" smtClean="0"/>
              <a:t>Four </a:t>
            </a:r>
            <a:r>
              <a:rPr lang="en-US" sz="2400" i="1" dirty="0"/>
              <a:t>Biblical Reasons for Christians to Cover their Nakedness (A Study in Modesty)</a:t>
            </a:r>
            <a:r>
              <a:rPr lang="en-US" sz="2400" dirty="0"/>
              <a:t> by Joshua </a:t>
            </a:r>
            <a:r>
              <a:rPr lang="en-US" sz="2400" dirty="0" err="1"/>
              <a:t>Gurtler</a:t>
            </a:r>
            <a:endParaRPr lang="en-US" sz="2400" dirty="0"/>
          </a:p>
        </p:txBody>
      </p:sp>
    </p:spTree>
    <p:extLst>
      <p:ext uri="{BB962C8B-B14F-4D97-AF65-F5344CB8AC3E}">
        <p14:creationId xmlns:p14="http://schemas.microsoft.com/office/powerpoint/2010/main" val="18920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Put on the Lord Jesus Christ</a:t>
            </a:r>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Romans 13:11-14</a:t>
            </a:r>
            <a:endParaRPr lang="en-US" i="1" dirty="0"/>
          </a:p>
        </p:txBody>
      </p:sp>
      <p:sp>
        <p:nvSpPr>
          <p:cNvPr id="5" name="Content Placeholder 4"/>
          <p:cNvSpPr>
            <a:spLocks noGrp="1"/>
          </p:cNvSpPr>
          <p:nvPr>
            <p:ph idx="1"/>
          </p:nvPr>
        </p:nvSpPr>
        <p:spPr>
          <a:xfrm>
            <a:off x="457200" y="1828800"/>
            <a:ext cx="8229600" cy="4343400"/>
          </a:xfrm>
        </p:spPr>
        <p:txBody>
          <a:bodyPr>
            <a:normAutofit/>
          </a:bodyPr>
          <a:lstStyle/>
          <a:p>
            <a:r>
              <a:rPr lang="en-US" dirty="0" smtClean="0"/>
              <a:t>Make no provision for lewdness and lust</a:t>
            </a:r>
          </a:p>
          <a:p>
            <a:pPr marL="0" indent="0">
              <a:buNone/>
            </a:pPr>
            <a:r>
              <a:rPr lang="en-US" dirty="0" smtClean="0"/>
              <a:t>   What is lewdness?</a:t>
            </a:r>
          </a:p>
          <a:p>
            <a:pPr marL="0" indent="0">
              <a:buNone/>
            </a:pPr>
            <a:r>
              <a:rPr lang="en-US" dirty="0"/>
              <a:t> </a:t>
            </a:r>
            <a:r>
              <a:rPr lang="en-US" dirty="0" smtClean="0"/>
              <a:t>  Pornography  Mt. 5:28</a:t>
            </a:r>
          </a:p>
          <a:p>
            <a:pPr marL="0" indent="0">
              <a:buNone/>
            </a:pPr>
            <a:r>
              <a:rPr lang="en-US" dirty="0"/>
              <a:t> </a:t>
            </a:r>
            <a:r>
              <a:rPr lang="en-US" dirty="0" smtClean="0"/>
              <a:t>  Dancing</a:t>
            </a:r>
          </a:p>
          <a:p>
            <a:pPr marL="0" indent="0">
              <a:buNone/>
            </a:pPr>
            <a:r>
              <a:rPr lang="en-US" dirty="0"/>
              <a:t> </a:t>
            </a:r>
            <a:r>
              <a:rPr lang="en-US" dirty="0" smtClean="0"/>
              <a:t>  Clothing  Gen. 3:7-10, 21; Rev. 3:18</a:t>
            </a:r>
          </a:p>
          <a:p>
            <a:pPr marL="0" indent="0">
              <a:buNone/>
            </a:pPr>
            <a:r>
              <a:rPr lang="en-US" dirty="0"/>
              <a:t> </a:t>
            </a:r>
            <a:r>
              <a:rPr lang="en-US" dirty="0" smtClean="0"/>
              <a:t>  Social media  Pr. 7:6-9; 3:3-8; 4:5-7</a:t>
            </a:r>
            <a:endParaRPr lang="en-US" dirty="0"/>
          </a:p>
        </p:txBody>
      </p:sp>
      <p:pic>
        <p:nvPicPr>
          <p:cNvPr id="6" name="Picture 2" descr="Gladiator, Rome, Roman History, Fight"/>
          <p:cNvPicPr>
            <a:picLocks noChangeAspect="1" noChangeArrowheads="1"/>
          </p:cNvPicPr>
          <p:nvPr/>
        </p:nvPicPr>
        <p:blipFill rotWithShape="1">
          <a:blip r:embed="rId2">
            <a:extLst>
              <a:ext uri="{28A0092B-C50C-407E-A947-70E740481C1C}">
                <a14:useLocalDpi xmlns:a14="http://schemas.microsoft.com/office/drawing/2010/main" val="0"/>
              </a:ext>
            </a:extLst>
          </a:blip>
          <a:srcRect l="20069" t="1111" r="26034" b="42177"/>
          <a:stretch/>
        </p:blipFill>
        <p:spPr bwMode="auto">
          <a:xfrm>
            <a:off x="7391400" y="4686300"/>
            <a:ext cx="2027714" cy="2133600"/>
          </a:xfrm>
          <a:prstGeom prst="rect">
            <a:avLst/>
          </a:prstGeom>
          <a:noFill/>
          <a:effectLst>
            <a:glow rad="863600">
              <a:srgbClr val="FFFF00">
                <a:alpha val="60000"/>
              </a:srgb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93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wipe(up)">
                                      <p:cBhvr>
                                        <p:cTn id="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Put on the Lord Jesus Christ</a:t>
            </a:r>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Romans 13:11-14</a:t>
            </a:r>
            <a:endParaRPr lang="en-US" i="1" dirty="0"/>
          </a:p>
        </p:txBody>
      </p:sp>
      <p:sp>
        <p:nvSpPr>
          <p:cNvPr id="5" name="Content Placeholder 4"/>
          <p:cNvSpPr>
            <a:spLocks noGrp="1"/>
          </p:cNvSpPr>
          <p:nvPr>
            <p:ph idx="1"/>
          </p:nvPr>
        </p:nvSpPr>
        <p:spPr>
          <a:xfrm>
            <a:off x="457200" y="1828800"/>
            <a:ext cx="8229600" cy="4343400"/>
          </a:xfrm>
        </p:spPr>
        <p:txBody>
          <a:bodyPr>
            <a:normAutofit/>
          </a:bodyPr>
          <a:lstStyle/>
          <a:p>
            <a:r>
              <a:rPr lang="en-US" dirty="0" smtClean="0"/>
              <a:t>Make no provision for strife and envy</a:t>
            </a:r>
          </a:p>
          <a:p>
            <a:pPr marL="0" indent="0">
              <a:buNone/>
            </a:pPr>
            <a:r>
              <a:rPr lang="en-US" dirty="0"/>
              <a:t> </a:t>
            </a:r>
            <a:r>
              <a:rPr lang="en-US" dirty="0" smtClean="0"/>
              <a:t>  Rom. 14</a:t>
            </a:r>
          </a:p>
          <a:p>
            <a:pPr marL="0" indent="0">
              <a:buNone/>
            </a:pPr>
            <a:r>
              <a:rPr lang="en-US" dirty="0"/>
              <a:t> </a:t>
            </a:r>
            <a:r>
              <a:rPr lang="en-US" dirty="0" smtClean="0"/>
              <a:t>  Rom. 15:2</a:t>
            </a:r>
          </a:p>
          <a:p>
            <a:pPr marL="0" indent="0">
              <a:buNone/>
            </a:pPr>
            <a:r>
              <a:rPr lang="en-US" dirty="0"/>
              <a:t> </a:t>
            </a:r>
            <a:r>
              <a:rPr lang="en-US" dirty="0" smtClean="0"/>
              <a:t>  Rom. 15:5</a:t>
            </a:r>
            <a:endParaRPr lang="en-US" dirty="0"/>
          </a:p>
        </p:txBody>
      </p:sp>
      <p:pic>
        <p:nvPicPr>
          <p:cNvPr id="6" name="Picture 2" descr="Gladiator, Rome, Roman History, Fight"/>
          <p:cNvPicPr>
            <a:picLocks noChangeAspect="1" noChangeArrowheads="1"/>
          </p:cNvPicPr>
          <p:nvPr/>
        </p:nvPicPr>
        <p:blipFill rotWithShape="1">
          <a:blip r:embed="rId2">
            <a:extLst>
              <a:ext uri="{28A0092B-C50C-407E-A947-70E740481C1C}">
                <a14:useLocalDpi xmlns:a14="http://schemas.microsoft.com/office/drawing/2010/main" val="0"/>
              </a:ext>
            </a:extLst>
          </a:blip>
          <a:srcRect l="20069" t="1111" r="26034" b="42177"/>
          <a:stretch/>
        </p:blipFill>
        <p:spPr bwMode="auto">
          <a:xfrm>
            <a:off x="7391400" y="4686300"/>
            <a:ext cx="2027714" cy="2133600"/>
          </a:xfrm>
          <a:prstGeom prst="rect">
            <a:avLst/>
          </a:prstGeom>
          <a:noFill/>
          <a:effectLst>
            <a:glow rad="863600">
              <a:srgbClr val="FFFF00">
                <a:alpha val="60000"/>
              </a:srgb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58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Put on the Lord Jesus Christ,</a:t>
            </a:r>
            <a:b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Make no provision for the flesh</a:t>
            </a:r>
            <a:br>
              <a:rPr lang="en-US"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Romans 13:11-14</a:t>
            </a:r>
            <a:endParaRPr lang="en-US"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p:txBody>
          <a:bodyPr/>
          <a:lstStyle/>
          <a:p>
            <a:endParaRPr lang="en-US"/>
          </a:p>
        </p:txBody>
      </p:sp>
      <p:pic>
        <p:nvPicPr>
          <p:cNvPr id="5" name="Picture 2" descr="Gladiator, Rome, Roman History, Fight"/>
          <p:cNvPicPr>
            <a:picLocks noChangeAspect="1" noChangeArrowheads="1"/>
          </p:cNvPicPr>
          <p:nvPr/>
        </p:nvPicPr>
        <p:blipFill rotWithShape="1">
          <a:blip r:embed="rId2">
            <a:extLst>
              <a:ext uri="{28A0092B-C50C-407E-A947-70E740481C1C}">
                <a14:useLocalDpi xmlns:a14="http://schemas.microsoft.com/office/drawing/2010/main" val="0"/>
              </a:ext>
            </a:extLst>
          </a:blip>
          <a:srcRect l="20069" t="1111" r="26034" b="42177"/>
          <a:stretch/>
        </p:blipFill>
        <p:spPr bwMode="auto">
          <a:xfrm>
            <a:off x="2514600" y="3019424"/>
            <a:ext cx="3648075" cy="3838576"/>
          </a:xfrm>
          <a:prstGeom prst="rect">
            <a:avLst/>
          </a:prstGeom>
          <a:noFill/>
          <a:effectLst>
            <a:glow rad="863600">
              <a:srgbClr val="FFFF00">
                <a:alpha val="60000"/>
              </a:srgbClr>
            </a:glow>
          </a:effectLst>
          <a:extLst>
            <a:ext uri="{909E8E84-426E-40DD-AFC4-6F175D3DCCD1}">
              <a14:hiddenFill xmlns:a14="http://schemas.microsoft.com/office/drawing/2010/main">
                <a:solidFill>
                  <a:srgbClr val="FFFFFF"/>
                </a:solidFill>
              </a14:hiddenFill>
            </a:ext>
          </a:extLst>
        </p:spPr>
      </p:pic>
      <p:sp>
        <p:nvSpPr>
          <p:cNvPr id="6" name="Subtitle 3"/>
          <p:cNvSpPr txBox="1">
            <a:spLocks/>
          </p:cNvSpPr>
          <p:nvPr/>
        </p:nvSpPr>
        <p:spPr>
          <a:xfrm>
            <a:off x="762000" y="0"/>
            <a:ext cx="7620000" cy="2444145"/>
          </a:xfrm>
          <a:prstGeom prst="trapezoid">
            <a:avLst/>
          </a:prstGeom>
        </p:spPr>
        <p:style>
          <a:lnRef idx="2">
            <a:schemeClr val="accent6"/>
          </a:lnRef>
          <a:fillRef idx="1">
            <a:schemeClr val="lt1"/>
          </a:fillRef>
          <a:effectRef idx="0">
            <a:schemeClr val="accent6"/>
          </a:effectRef>
          <a:fontRef idx="minor">
            <a:schemeClr val="dk1"/>
          </a:fontRef>
        </p:style>
        <p:txBody>
          <a:bodyPr vert="horz" wrap="square" lIns="91440" tIns="45720" rIns="91440" bIns="45720" rtlCol="0">
            <a:sp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700"/>
              </a:spcBef>
            </a:pPr>
            <a:r>
              <a:rPr lang="en-US" i="1" dirty="0" smtClean="0">
                <a:solidFill>
                  <a:schemeClr val="tx1"/>
                </a:solidFill>
              </a:rPr>
              <a:t>Put on the Lord…</a:t>
            </a:r>
          </a:p>
          <a:p>
            <a:pPr>
              <a:spcBef>
                <a:spcPts val="700"/>
              </a:spcBef>
            </a:pPr>
            <a:r>
              <a:rPr lang="en-US" dirty="0" smtClean="0">
                <a:solidFill>
                  <a:schemeClr val="tx1"/>
                </a:solidFill>
              </a:rPr>
              <a:t>Turn to Christ  Acts 2:38; Rom. 10:10</a:t>
            </a:r>
          </a:p>
          <a:p>
            <a:pPr>
              <a:spcBef>
                <a:spcPts val="700"/>
              </a:spcBef>
            </a:pPr>
            <a:r>
              <a:rPr lang="en-US" dirty="0" smtClean="0">
                <a:solidFill>
                  <a:schemeClr val="tx1"/>
                </a:solidFill>
              </a:rPr>
              <a:t>Return to Christ  Acts 8:22; 1 Jn. 1:9</a:t>
            </a:r>
          </a:p>
          <a:p>
            <a:pPr>
              <a:spcBef>
                <a:spcPts val="700"/>
              </a:spcBef>
            </a:pPr>
            <a:r>
              <a:rPr lang="en-US" dirty="0" smtClean="0">
                <a:solidFill>
                  <a:schemeClr val="tx1"/>
                </a:solidFill>
              </a:rPr>
              <a:t>Abide in Christ  John 15:7</a:t>
            </a:r>
            <a:endParaRPr lang="en-US" dirty="0">
              <a:solidFill>
                <a:schemeClr val="tx1"/>
              </a:solidFill>
            </a:endParaRPr>
          </a:p>
        </p:txBody>
      </p:sp>
    </p:spTree>
    <p:extLst>
      <p:ext uri="{BB962C8B-B14F-4D97-AF65-F5344CB8AC3E}">
        <p14:creationId xmlns:p14="http://schemas.microsoft.com/office/powerpoint/2010/main" val="51589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up)">
                                      <p:cBhvr>
                                        <p:cTn id="7" dur="500"/>
                                        <p:tgtEl>
                                          <p:spTgt spid="6">
                                            <p:bg/>
                                          </p:spTgt>
                                        </p:tgtEl>
                                      </p:cBhvr>
                                    </p:animEffect>
                                  </p:childTnLst>
                                </p:cTn>
                              </p:par>
                              <p:par>
                                <p:cTn id="8" presetID="22" presetClass="entr" presetSubtype="1" fill="hold" grpId="0" nodeType="withEffect">
                                  <p:stCondLst>
                                    <p:cond delay="40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up)">
                                      <p:cBhvr>
                                        <p:cTn id="10" dur="6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up)">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up)">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wipe(up)">
                                      <p:cBhvr>
                                        <p:cTn id="2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7042</TotalTime>
  <Words>247</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Put on the Lord Jesus Christ, Make no provision for the flesh Romans 13:11-14</vt:lpstr>
      <vt:lpstr>Put on the Lord Jesus Christ,… Romans 13:11-14</vt:lpstr>
      <vt:lpstr>Put on the Lord Jesus Christ,… Romans 13:11-14</vt:lpstr>
      <vt:lpstr>Put on the Lord Jesus Christ,… Romans 13:11-14</vt:lpstr>
      <vt:lpstr>PowerPoint Presentation</vt:lpstr>
      <vt:lpstr>Put on the Lord Jesus Christ,… Romans 13:11-14</vt:lpstr>
      <vt:lpstr>Put on the Lord Jesus Christ,… Romans 13:11-14</vt:lpstr>
      <vt:lpstr> Put on the Lord Jesus Christ, Make no provision for the flesh Romans 13:11-14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Halbrook</dc:creator>
  <cp:lastModifiedBy>David Halbrook</cp:lastModifiedBy>
  <cp:revision>13</cp:revision>
  <dcterms:created xsi:type="dcterms:W3CDTF">2022-09-15T17:16:20Z</dcterms:created>
  <dcterms:modified xsi:type="dcterms:W3CDTF">2024-02-25T09:34:27Z</dcterms:modified>
</cp:coreProperties>
</file>