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8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8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1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76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3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5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455280-BE60-496A-92A8-260D9CA41936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965AEF-7357-4C88-BF84-64D34514D42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9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8630A8-4F0A-334C-2172-68F74C0BF0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6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19F7-071C-A54B-AF81-910D2A7F7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599B8-A7A1-ED66-D862-AE57352F83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ed cityscape with black text&#10;&#10;Description automatically generated">
            <a:extLst>
              <a:ext uri="{FF2B5EF4-FFF2-40B4-BE49-F238E27FC236}">
                <a16:creationId xmlns:a16="http://schemas.microsoft.com/office/drawing/2014/main" id="{8EB4AD69-77F6-AE5C-A998-0F85DCB70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0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0355-CA7A-8F27-D98D-C95CD30B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Seek The Welfare of the City: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Jeremiah 29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BDEA-4145-1F77-F84B-6CAAD1D30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Maintain a Caring Attitude: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exiles were to keep living life.             </a:t>
            </a:r>
            <a:r>
              <a:rPr lang="en-US" sz="3200" b="1" dirty="0">
                <a:solidFill>
                  <a:srgbClr val="FF0000"/>
                </a:solidFill>
              </a:rPr>
              <a:t>Jer. 29:4-6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They were to seek the peace of Babylon and pray for the nation. </a:t>
            </a:r>
            <a:r>
              <a:rPr lang="en-US" sz="3200" b="1" dirty="0">
                <a:solidFill>
                  <a:srgbClr val="FF0000"/>
                </a:solidFill>
              </a:rPr>
              <a:t>Jer. 29:7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As our culture changes, we must maintain a caring attitude towards it.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Cor. 5:10; Matt. 9:37-38</a:t>
            </a:r>
          </a:p>
        </p:txBody>
      </p:sp>
    </p:spTree>
    <p:extLst>
      <p:ext uri="{BB962C8B-B14F-4D97-AF65-F5344CB8AC3E}">
        <p14:creationId xmlns:p14="http://schemas.microsoft.com/office/powerpoint/2010/main" val="220619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0355-CA7A-8F27-D98D-C95CD30B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Seek The Welfare of the City: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Jeremiah 29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BDEA-4145-1F77-F84B-6CAAD1D30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Maintain a Caring Attitude.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Maintain a Hopeful Attitude: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Israel’s exile was a part of God’s plan.        </a:t>
            </a:r>
            <a:r>
              <a:rPr lang="en-US" sz="3200" b="1" dirty="0">
                <a:solidFill>
                  <a:srgbClr val="FF0000"/>
                </a:solidFill>
              </a:rPr>
              <a:t>Jer. 29:10-11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exile was to cause Israel to return to God. </a:t>
            </a:r>
            <a:r>
              <a:rPr lang="en-US" sz="3200" b="1" dirty="0">
                <a:solidFill>
                  <a:srgbClr val="FF0000"/>
                </a:solidFill>
              </a:rPr>
              <a:t>Jer. 29:12-14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God can do the same today.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18:9-10</a:t>
            </a:r>
          </a:p>
        </p:txBody>
      </p:sp>
    </p:spTree>
    <p:extLst>
      <p:ext uri="{BB962C8B-B14F-4D97-AF65-F5344CB8AC3E}">
        <p14:creationId xmlns:p14="http://schemas.microsoft.com/office/powerpoint/2010/main" val="371490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0355-CA7A-8F27-D98D-C95CD30B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Seek The Welfare of the City: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Jeremiah 29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BDEA-4145-1F77-F84B-6CAAD1D3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5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Maintain a Caring Attitude.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</a:rPr>
              <a:t> Maintain a Hopeful Attitude.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Maintain a Discerning Attitude: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Israel would face false prophets in exile. </a:t>
            </a:r>
            <a:r>
              <a:rPr lang="en-US" sz="3200" b="1" dirty="0">
                <a:solidFill>
                  <a:srgbClr val="FF0000"/>
                </a:solidFill>
              </a:rPr>
              <a:t>Jer. 29:8-9; 6:14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We have the same warning.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2 Tim. 4:3-4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We must uphold the truth.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2 Tim. 4:1-2, 5</a:t>
            </a:r>
          </a:p>
        </p:txBody>
      </p:sp>
    </p:spTree>
    <p:extLst>
      <p:ext uri="{BB962C8B-B14F-4D97-AF65-F5344CB8AC3E}">
        <p14:creationId xmlns:p14="http://schemas.microsoft.com/office/powerpoint/2010/main" val="50936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</TotalTime>
  <Words>186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Seek The Welfare of the City: Jeremiah 29</vt:lpstr>
      <vt:lpstr>Seek The Welfare of the City: Jeremiah 29</vt:lpstr>
      <vt:lpstr>Seek The Welfare of the City: Jeremiah 29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4</cp:revision>
  <dcterms:created xsi:type="dcterms:W3CDTF">2024-04-07T22:34:56Z</dcterms:created>
  <dcterms:modified xsi:type="dcterms:W3CDTF">2024-04-07T23:27:55Z</dcterms:modified>
</cp:coreProperties>
</file>